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314" r:id="rId3"/>
    <p:sldId id="315" r:id="rId4"/>
    <p:sldId id="263" r:id="rId5"/>
    <p:sldId id="324" r:id="rId6"/>
    <p:sldId id="291" r:id="rId7"/>
    <p:sldId id="292" r:id="rId8"/>
    <p:sldId id="265" r:id="rId9"/>
    <p:sldId id="312" r:id="rId10"/>
    <p:sldId id="300" r:id="rId11"/>
    <p:sldId id="307" r:id="rId12"/>
    <p:sldId id="310" r:id="rId13"/>
    <p:sldId id="306" r:id="rId14"/>
    <p:sldId id="305" r:id="rId15"/>
    <p:sldId id="326" r:id="rId16"/>
    <p:sldId id="302" r:id="rId17"/>
    <p:sldId id="318" r:id="rId18"/>
    <p:sldId id="322" r:id="rId19"/>
    <p:sldId id="321" r:id="rId20"/>
    <p:sldId id="298" r:id="rId21"/>
    <p:sldId id="299" r:id="rId22"/>
    <p:sldId id="317" r:id="rId23"/>
    <p:sldId id="325" r:id="rId24"/>
    <p:sldId id="327" r:id="rId25"/>
    <p:sldId id="328" r:id="rId26"/>
    <p:sldId id="330" r:id="rId27"/>
    <p:sldId id="32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B35"/>
    <a:srgbClr val="1B2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5"/>
    <p:restoredTop sz="91371"/>
  </p:normalViewPr>
  <p:slideViewPr>
    <p:cSldViewPr snapToGrid="0" snapToObjects="1">
      <p:cViewPr>
        <p:scale>
          <a:sx n="100" d="100"/>
          <a:sy n="100" d="100"/>
        </p:scale>
        <p:origin x="4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akritirupal\Desktop\000000_1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akritirupal/Desktop/000000_3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aakritirupal\Desktop\000000_2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akritirupal/Desktop/For%203d%20visualization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 Average</a:t>
            </a:r>
            <a:r>
              <a:rPr lang="en-US" baseline="0"/>
              <a:t> Fuel Economy</a:t>
            </a:r>
            <a:r>
              <a:rPr lang="en-US"/>
              <a:t> 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 avg_fuel_economy 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Sheet3!$A$2:$A$11</c:f>
              <c:strCache>
                <c:ptCount val="10"/>
                <c:pt idx="0">
                  <c:v> I3 Hybrid     </c:v>
                </c:pt>
                <c:pt idx="1">
                  <c:v> I4 Hybrid       </c:v>
                </c:pt>
                <c:pt idx="2">
                  <c:v> H4 Hybrid        </c:v>
                </c:pt>
                <c:pt idx="3">
                  <c:v> I2</c:v>
                </c:pt>
                <c:pt idx="4">
                  <c:v> I3</c:v>
                </c:pt>
                <c:pt idx="5">
                  <c:v> V6 Hybrid       </c:v>
                </c:pt>
                <c:pt idx="6">
                  <c:v> Rollover  </c:v>
                </c:pt>
                <c:pt idx="7">
                  <c:v> I6 Hybrid    </c:v>
                </c:pt>
                <c:pt idx="8">
                  <c:v> H4</c:v>
                </c:pt>
                <c:pt idx="9">
                  <c:v> I4 Hybrid       </c:v>
                </c:pt>
              </c:strCache>
            </c:strRef>
          </c:cat>
          <c:val>
            <c:numRef>
              <c:f>Sheet3!$B$2:$B$11</c:f>
              <c:numCache>
                <c:formatCode>General</c:formatCode>
                <c:ptCount val="10"/>
                <c:pt idx="0">
                  <c:v>47</c:v>
                </c:pt>
                <c:pt idx="1">
                  <c:v>42</c:v>
                </c:pt>
                <c:pt idx="2">
                  <c:v>30</c:v>
                </c:pt>
                <c:pt idx="3">
                  <c:v>27</c:v>
                </c:pt>
                <c:pt idx="4">
                  <c:v>26</c:v>
                </c:pt>
                <c:pt idx="5">
                  <c:v>25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6-3C4D-86A3-EAF11F755E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936698015"/>
        <c:axId val="936699663"/>
        <c:axId val="0"/>
      </c:bar3DChart>
      <c:catAx>
        <c:axId val="9366980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car</a:t>
                </a:r>
                <a:r>
                  <a:rPr lang="en-US" baseline="0"/>
                  <a:t> engine type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38767275244440597"/>
              <c:y val="0.918284492788916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699663"/>
        <c:crosses val="autoZero"/>
        <c:auto val="1"/>
        <c:lblAlgn val="ctr"/>
        <c:lblOffset val="100"/>
        <c:noMultiLvlLbl val="0"/>
      </c:catAx>
      <c:valAx>
        <c:axId val="936699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698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'000000_1'!$B$1</c:f>
              <c:strCache>
                <c:ptCount val="1"/>
                <c:pt idx="0">
                  <c:v>No_of _cars_sold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'000000_1'!$A$2:$A$6</c:f>
              <c:strCache>
                <c:ptCount val="5"/>
                <c:pt idx="0">
                  <c:v>SUV / Crossover</c:v>
                </c:pt>
                <c:pt idx="1">
                  <c:v>Sedan</c:v>
                </c:pt>
                <c:pt idx="2">
                  <c:v>Pickup Truck</c:v>
                </c:pt>
                <c:pt idx="3">
                  <c:v>Hatchback</c:v>
                </c:pt>
                <c:pt idx="4">
                  <c:v>Minivan</c:v>
                </c:pt>
              </c:strCache>
            </c:strRef>
          </c:cat>
          <c:val>
            <c:numRef>
              <c:f>'000000_1'!$B$2:$B$6</c:f>
              <c:numCache>
                <c:formatCode>General</c:formatCode>
                <c:ptCount val="5"/>
                <c:pt idx="0">
                  <c:v>1394639</c:v>
                </c:pt>
                <c:pt idx="1">
                  <c:v>733532</c:v>
                </c:pt>
                <c:pt idx="2">
                  <c:v>467327</c:v>
                </c:pt>
                <c:pt idx="3">
                  <c:v>86883</c:v>
                </c:pt>
                <c:pt idx="4">
                  <c:v>78825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C6-7D4C-AC49-D1E58D290B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79756879"/>
        <c:axId val="1379757999"/>
      </c:barChart>
      <c:catAx>
        <c:axId val="137975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757999"/>
        <c:crosses val="autoZero"/>
        <c:auto val="1"/>
        <c:lblAlgn val="ctr"/>
        <c:lblOffset val="100"/>
        <c:noMultiLvlLbl val="0"/>
      </c:catAx>
      <c:valAx>
        <c:axId val="1379757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756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'000000_3'!$B$1</c:f>
              <c:strCache>
                <c:ptCount val="1"/>
                <c:pt idx="0">
                  <c:v>number_of_cars_sold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'000000_3'!$A$2:$A$21</c:f>
              <c:strCache>
                <c:ptCount val="20"/>
                <c:pt idx="0">
                  <c:v>Ford F-150</c:v>
                </c:pt>
                <c:pt idx="1">
                  <c:v>Chevrolet Silverado 1500</c:v>
                </c:pt>
                <c:pt idx="2">
                  <c:v>RAM 1500</c:v>
                </c:pt>
                <c:pt idx="3">
                  <c:v>Chevrolet Equinox</c:v>
                </c:pt>
                <c:pt idx="4">
                  <c:v>Ford Escape</c:v>
                </c:pt>
                <c:pt idx="5">
                  <c:v>Ford Explorer</c:v>
                </c:pt>
                <c:pt idx="6">
                  <c:v>Nissan Rogue</c:v>
                </c:pt>
                <c:pt idx="7">
                  <c:v>Jeep Grand Cherokee</c:v>
                </c:pt>
                <c:pt idx="8">
                  <c:v>Toyota Camry</c:v>
                </c:pt>
                <c:pt idx="9">
                  <c:v>Honda CR-V</c:v>
                </c:pt>
                <c:pt idx="10">
                  <c:v>Ford Fusion</c:v>
                </c:pt>
                <c:pt idx="11">
                  <c:v>Nissan Altima</c:v>
                </c:pt>
                <c:pt idx="12">
                  <c:v>Honda Accord</c:v>
                </c:pt>
                <c:pt idx="13">
                  <c:v>Honda Civic</c:v>
                </c:pt>
                <c:pt idx="14">
                  <c:v>Chevrolet Trax</c:v>
                </c:pt>
                <c:pt idx="15">
                  <c:v>Toyota Corolla</c:v>
                </c:pt>
                <c:pt idx="16">
                  <c:v>Jeep Cherokee</c:v>
                </c:pt>
                <c:pt idx="17">
                  <c:v>Toyota RAV4</c:v>
                </c:pt>
                <c:pt idx="18">
                  <c:v>Hyundai Tucson</c:v>
                </c:pt>
                <c:pt idx="19">
                  <c:v>Chevrolet Malibu</c:v>
                </c:pt>
              </c:strCache>
            </c:strRef>
          </c:cat>
          <c:val>
            <c:numRef>
              <c:f>'000000_3'!$B$2:$B$21</c:f>
              <c:numCache>
                <c:formatCode>General</c:formatCode>
                <c:ptCount val="20"/>
                <c:pt idx="0">
                  <c:v>128513</c:v>
                </c:pt>
                <c:pt idx="1">
                  <c:v>73202</c:v>
                </c:pt>
                <c:pt idx="2">
                  <c:v>69109</c:v>
                </c:pt>
                <c:pt idx="3">
                  <c:v>63330</c:v>
                </c:pt>
                <c:pt idx="4">
                  <c:v>56876</c:v>
                </c:pt>
                <c:pt idx="5">
                  <c:v>48973</c:v>
                </c:pt>
                <c:pt idx="6">
                  <c:v>48463</c:v>
                </c:pt>
                <c:pt idx="7">
                  <c:v>45588</c:v>
                </c:pt>
                <c:pt idx="8">
                  <c:v>43593</c:v>
                </c:pt>
                <c:pt idx="9">
                  <c:v>43380</c:v>
                </c:pt>
                <c:pt idx="10">
                  <c:v>41635</c:v>
                </c:pt>
                <c:pt idx="11">
                  <c:v>38774</c:v>
                </c:pt>
                <c:pt idx="12">
                  <c:v>38066</c:v>
                </c:pt>
                <c:pt idx="13">
                  <c:v>37973</c:v>
                </c:pt>
                <c:pt idx="14">
                  <c:v>37605</c:v>
                </c:pt>
                <c:pt idx="15">
                  <c:v>36461</c:v>
                </c:pt>
                <c:pt idx="16">
                  <c:v>31701</c:v>
                </c:pt>
                <c:pt idx="17">
                  <c:v>30882</c:v>
                </c:pt>
                <c:pt idx="18">
                  <c:v>30007</c:v>
                </c:pt>
                <c:pt idx="19">
                  <c:v>30001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73-A844-9D01-0CDBDDDB4E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14886879"/>
        <c:axId val="614888527"/>
      </c:barChart>
      <c:catAx>
        <c:axId val="61488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888527"/>
        <c:crosses val="autoZero"/>
        <c:auto val="1"/>
        <c:lblAlgn val="ctr"/>
        <c:lblOffset val="100"/>
        <c:noMultiLvlLbl val="0"/>
      </c:catAx>
      <c:valAx>
        <c:axId val="61488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8868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price of Ford F-150 for different vehicle years</a:t>
            </a:r>
          </a:p>
        </c:rich>
      </c:tx>
      <c:layout>
        <c:manualLayout>
          <c:xMode val="edge"/>
          <c:yMode val="edge"/>
          <c:x val="0.18027837583217599"/>
          <c:y val="2.55189409483222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'000000_2'!$B$1</c:f>
              <c:strCache>
                <c:ptCount val="1"/>
                <c:pt idx="0">
                  <c:v>average_price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'000000_2'!$A$2:$A$21</c:f>
              <c:numCache>
                <c:formatCode>General</c:formatCode>
                <c:ptCount val="20"/>
                <c:pt idx="0">
                  <c:v>2021</c:v>
                </c:pt>
                <c:pt idx="1">
                  <c:v>2020</c:v>
                </c:pt>
                <c:pt idx="2">
                  <c:v>2019</c:v>
                </c:pt>
                <c:pt idx="3">
                  <c:v>2018</c:v>
                </c:pt>
                <c:pt idx="4">
                  <c:v>2017</c:v>
                </c:pt>
                <c:pt idx="5">
                  <c:v>2016</c:v>
                </c:pt>
                <c:pt idx="6">
                  <c:v>2015</c:v>
                </c:pt>
                <c:pt idx="7">
                  <c:v>2014</c:v>
                </c:pt>
                <c:pt idx="8">
                  <c:v>2013</c:v>
                </c:pt>
                <c:pt idx="9">
                  <c:v>2012</c:v>
                </c:pt>
                <c:pt idx="10">
                  <c:v>2011</c:v>
                </c:pt>
                <c:pt idx="11">
                  <c:v>2010</c:v>
                </c:pt>
                <c:pt idx="12">
                  <c:v>2009</c:v>
                </c:pt>
                <c:pt idx="13">
                  <c:v>2008</c:v>
                </c:pt>
                <c:pt idx="14">
                  <c:v>2007</c:v>
                </c:pt>
                <c:pt idx="15">
                  <c:v>2006</c:v>
                </c:pt>
                <c:pt idx="16">
                  <c:v>2005</c:v>
                </c:pt>
                <c:pt idx="17">
                  <c:v>2004</c:v>
                </c:pt>
                <c:pt idx="18">
                  <c:v>2003</c:v>
                </c:pt>
                <c:pt idx="19">
                  <c:v>2002</c:v>
                </c:pt>
              </c:numCache>
            </c:numRef>
          </c:cat>
          <c:val>
            <c:numRef>
              <c:f>'000000_2'!$B$2:$B$21</c:f>
              <c:numCache>
                <c:formatCode>General</c:formatCode>
                <c:ptCount val="20"/>
                <c:pt idx="0">
                  <c:v>52018</c:v>
                </c:pt>
                <c:pt idx="1">
                  <c:v>47069</c:v>
                </c:pt>
                <c:pt idx="2">
                  <c:v>41789</c:v>
                </c:pt>
                <c:pt idx="3">
                  <c:v>38930</c:v>
                </c:pt>
                <c:pt idx="4">
                  <c:v>35787</c:v>
                </c:pt>
                <c:pt idx="5">
                  <c:v>30788</c:v>
                </c:pt>
                <c:pt idx="6">
                  <c:v>28835</c:v>
                </c:pt>
                <c:pt idx="7">
                  <c:v>22736</c:v>
                </c:pt>
                <c:pt idx="8">
                  <c:v>20761</c:v>
                </c:pt>
                <c:pt idx="9">
                  <c:v>18718</c:v>
                </c:pt>
                <c:pt idx="10">
                  <c:v>16567</c:v>
                </c:pt>
                <c:pt idx="11">
                  <c:v>14592</c:v>
                </c:pt>
                <c:pt idx="12">
                  <c:v>12969</c:v>
                </c:pt>
                <c:pt idx="13">
                  <c:v>10611</c:v>
                </c:pt>
                <c:pt idx="14">
                  <c:v>9611</c:v>
                </c:pt>
                <c:pt idx="15">
                  <c:v>8799</c:v>
                </c:pt>
                <c:pt idx="16">
                  <c:v>8426</c:v>
                </c:pt>
                <c:pt idx="17">
                  <c:v>8040</c:v>
                </c:pt>
                <c:pt idx="18">
                  <c:v>6750</c:v>
                </c:pt>
                <c:pt idx="19">
                  <c:v>6299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5FD-2F49-ACEB-BE7D142108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9966959"/>
        <c:axId val="1030125743"/>
      </c:lineChart>
      <c:catAx>
        <c:axId val="137996695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0125743"/>
        <c:crosses val="autoZero"/>
        <c:auto val="1"/>
        <c:lblAlgn val="ctr"/>
        <c:lblOffset val="100"/>
        <c:noMultiLvlLbl val="0"/>
      </c:catAx>
      <c:valAx>
        <c:axId val="103012574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99669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 No_of_cars_sold 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 no_of_cars_sold  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ECD9-6041-AC5C-3530BF585A8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ECD9-6041-AC5C-3530BF585A8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ECD9-6041-AC5C-3530BF585A8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ECD9-6041-AC5C-3530BF585A8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ECD9-6041-AC5C-3530BF585A8E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ECD9-6041-AC5C-3530BF585A8E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ECD9-6041-AC5C-3530BF585A8E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ECD9-6041-AC5C-3530BF585A8E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1-ECD9-6041-AC5C-3530BF585A8E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13-ECD9-6041-AC5C-3530BF585A8E}"/>
              </c:ext>
            </c:extLst>
          </c:dPt>
          <c:cat>
            <c:strRef>
              <c:f>Sheet2!$A$2:$A$11</c:f>
              <c:strCache>
                <c:ptCount val="10"/>
                <c:pt idx="0">
                  <c:v> Houston       </c:v>
                </c:pt>
                <c:pt idx="1">
                  <c:v> San Antonio   </c:v>
                </c:pt>
                <c:pt idx="2">
                  <c:v> Columbus      </c:v>
                </c:pt>
                <c:pt idx="3">
                  <c:v> Miami         </c:v>
                </c:pt>
                <c:pt idx="4">
                  <c:v> Jacksonville  </c:v>
                </c:pt>
                <c:pt idx="5">
                  <c:v> Las Vegas     </c:v>
                </c:pt>
                <c:pt idx="6">
                  <c:v> Tampa         </c:v>
                </c:pt>
                <c:pt idx="7">
                  <c:v> Phoenix       </c:v>
                </c:pt>
                <c:pt idx="8">
                  <c:v> Dallas        </c:v>
                </c:pt>
                <c:pt idx="9">
                  <c:v> Orlando       </c:v>
                </c:pt>
              </c:strCache>
            </c:strRef>
          </c:cat>
          <c:val>
            <c:numRef>
              <c:f>Sheet2!$B$2:$B$11</c:f>
              <c:numCache>
                <c:formatCode>General</c:formatCode>
                <c:ptCount val="10"/>
                <c:pt idx="0">
                  <c:v>43777</c:v>
                </c:pt>
                <c:pt idx="1">
                  <c:v>24946</c:v>
                </c:pt>
                <c:pt idx="2">
                  <c:v>18332</c:v>
                </c:pt>
                <c:pt idx="3">
                  <c:v>18198</c:v>
                </c:pt>
                <c:pt idx="4">
                  <c:v>16837</c:v>
                </c:pt>
                <c:pt idx="5">
                  <c:v>16395</c:v>
                </c:pt>
                <c:pt idx="6">
                  <c:v>15353</c:v>
                </c:pt>
                <c:pt idx="7">
                  <c:v>14770</c:v>
                </c:pt>
                <c:pt idx="8">
                  <c:v>14641</c:v>
                </c:pt>
                <c:pt idx="9">
                  <c:v>14499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CD9-6041-AC5C-3530BF585A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Average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average price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Sheet5!$A$2:$A$5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0</c:v>
                </c:pt>
              </c:numCache>
            </c:numRef>
          </c:cat>
          <c:val>
            <c:numRef>
              <c:f>Sheet5!$B$2:$B$5</c:f>
              <c:numCache>
                <c:formatCode>General</c:formatCode>
                <c:ptCount val="4"/>
                <c:pt idx="0">
                  <c:v>18750</c:v>
                </c:pt>
                <c:pt idx="1">
                  <c:v>20797</c:v>
                </c:pt>
                <c:pt idx="2">
                  <c:v>25376</c:v>
                </c:pt>
                <c:pt idx="3">
                  <c:v>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8-8747-9D4D-C9A0D80919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76989600"/>
        <c:axId val="1176991248"/>
      </c:barChart>
      <c:catAx>
        <c:axId val="1176989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</a:t>
                </a:r>
                <a:r>
                  <a:rPr lang="en-US" baseline="0"/>
                  <a:t> of owners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991248"/>
        <c:crosses val="autoZero"/>
        <c:auto val="1"/>
        <c:lblAlgn val="ctr"/>
        <c:lblOffset val="100"/>
        <c:noMultiLvlLbl val="0"/>
      </c:catAx>
      <c:valAx>
        <c:axId val="117699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98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Average Car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average_car_price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More than 10 years</c:v>
                </c:pt>
                <c:pt idx="1">
                  <c:v>5-10 years</c:v>
                </c:pt>
                <c:pt idx="2">
                  <c:v>3-5 years</c:v>
                </c:pt>
                <c:pt idx="3">
                  <c:v>0-2 years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26900</c:v>
                </c:pt>
                <c:pt idx="1">
                  <c:v>30000</c:v>
                </c:pt>
                <c:pt idx="2">
                  <c:v>46277</c:v>
                </c:pt>
                <c:pt idx="3">
                  <c:v>47741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5-DB45-952B-C31C2871E1D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963115311"/>
        <c:axId val="963118463"/>
        <c:axId val="0"/>
      </c:bar3DChart>
      <c:catAx>
        <c:axId val="963115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vehicle_year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118463"/>
        <c:crosses val="autoZero"/>
        <c:auto val="1"/>
        <c:lblAlgn val="ctr"/>
        <c:lblOffset val="100"/>
        <c:noMultiLvlLbl val="0"/>
      </c:catAx>
      <c:valAx>
        <c:axId val="963118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115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ananaymital/us-used-cars-dataset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kaggle.com/ananaymital/us-used-cars-datase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422E79-F89D-4C4A-8723-D7D192C046A2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BA6F1FF-0BFA-4447-BFCB-8F1EF83B934B}">
      <dgm:prSet/>
      <dgm:spPr/>
      <dgm:t>
        <a:bodyPr/>
        <a:lstStyle/>
        <a:p>
          <a:r>
            <a:rPr lang="en-US" err="1"/>
            <a:t>Aakriti</a:t>
          </a:r>
          <a:r>
            <a:rPr lang="en-US"/>
            <a:t> </a:t>
          </a:r>
          <a:r>
            <a:rPr lang="en-US" err="1"/>
            <a:t>Rupal</a:t>
          </a:r>
          <a:endParaRPr lang="en-US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9E05061-599D-4A5F-933E-082C4BEEF2A5}" type="parTrans" cxnId="{31AC5140-D6D5-4277-863F-F9A78676ACBC}">
      <dgm:prSet/>
      <dgm:spPr/>
      <dgm:t>
        <a:bodyPr/>
        <a:lstStyle/>
        <a:p>
          <a:endParaRPr lang="en-US"/>
        </a:p>
      </dgm:t>
    </dgm:pt>
    <dgm:pt modelId="{0E6E0E13-FC95-44BE-8813-93CB233AB406}" type="sibTrans" cxnId="{31AC5140-D6D5-4277-863F-F9A78676ACBC}">
      <dgm:prSet/>
      <dgm:spPr/>
      <dgm:t>
        <a:bodyPr/>
        <a:lstStyle/>
        <a:p>
          <a:endParaRPr lang="en-US"/>
        </a:p>
      </dgm:t>
    </dgm:pt>
    <dgm:pt modelId="{430F9653-3F11-4874-B634-44852AD74CD8}">
      <dgm:prSet/>
      <dgm:spPr/>
      <dgm:t>
        <a:bodyPr/>
        <a:lstStyle/>
        <a:p>
          <a:r>
            <a:rPr lang="en-US" err="1"/>
            <a:t>Phue</a:t>
          </a:r>
          <a:r>
            <a:rPr lang="en-US"/>
            <a:t> </a:t>
          </a:r>
          <a:r>
            <a:rPr lang="en-US" err="1"/>
            <a:t>Phue</a:t>
          </a:r>
          <a:r>
            <a:rPr lang="en-US"/>
            <a:t> Thant</a:t>
          </a:r>
        </a:p>
      </dgm:t>
    </dgm:pt>
    <dgm:pt modelId="{10602BCB-EB77-4725-BCE5-7C5FCC456288}" type="parTrans" cxnId="{C73F684E-0BBD-4547-A6B6-EEC72D20145B}">
      <dgm:prSet/>
      <dgm:spPr/>
      <dgm:t>
        <a:bodyPr/>
        <a:lstStyle/>
        <a:p>
          <a:endParaRPr lang="en-US"/>
        </a:p>
      </dgm:t>
    </dgm:pt>
    <dgm:pt modelId="{72566780-4531-4706-B55B-6F59BE6E3EBB}" type="sibTrans" cxnId="{C73F684E-0BBD-4547-A6B6-EEC72D20145B}">
      <dgm:prSet/>
      <dgm:spPr/>
      <dgm:t>
        <a:bodyPr/>
        <a:lstStyle/>
        <a:p>
          <a:endParaRPr lang="en-US"/>
        </a:p>
      </dgm:t>
    </dgm:pt>
    <dgm:pt modelId="{322D792E-3030-43CE-AC13-9749A8B3B25A}">
      <dgm:prSet/>
      <dgm:spPr/>
      <dgm:t>
        <a:bodyPr/>
        <a:lstStyle/>
        <a:p>
          <a:r>
            <a:rPr lang="en-US" err="1"/>
            <a:t>Vatsal</a:t>
          </a:r>
          <a:r>
            <a:rPr lang="en-US"/>
            <a:t> Pancholi</a:t>
          </a:r>
        </a:p>
      </dgm:t>
    </dgm:pt>
    <dgm:pt modelId="{3233231F-80C9-4C17-905A-77378DB0341E}" type="parTrans" cxnId="{4FA66C18-C598-4D71-8FEE-BAC509FD9986}">
      <dgm:prSet/>
      <dgm:spPr/>
      <dgm:t>
        <a:bodyPr/>
        <a:lstStyle/>
        <a:p>
          <a:endParaRPr lang="en-US"/>
        </a:p>
      </dgm:t>
    </dgm:pt>
    <dgm:pt modelId="{00701F8F-8A95-460B-8484-B1F0816299A6}" type="sibTrans" cxnId="{4FA66C18-C598-4D71-8FEE-BAC509FD9986}">
      <dgm:prSet/>
      <dgm:spPr/>
      <dgm:t>
        <a:bodyPr/>
        <a:lstStyle/>
        <a:p>
          <a:endParaRPr lang="en-US"/>
        </a:p>
      </dgm:t>
    </dgm:pt>
    <dgm:pt modelId="{60C0BBDB-0267-834F-9932-3B2184A1D62B}">
      <dgm:prSet/>
      <dgm:spPr/>
      <dgm:t>
        <a:bodyPr/>
        <a:lstStyle/>
        <a:p>
          <a:r>
            <a:rPr lang="en-US">
              <a:latin typeface="Calibri" panose="020F0502020204030204" pitchFamily="34" charset="0"/>
              <a:cs typeface="Calibri" panose="020F0502020204030204" pitchFamily="34" charset="0"/>
            </a:rPr>
            <a:t>Anish Omprakash Pandey</a:t>
          </a:r>
          <a:endParaRPr lang="en-US"/>
        </a:p>
      </dgm:t>
    </dgm:pt>
    <dgm:pt modelId="{ACE1E1FC-68EF-9842-BB55-D127990853B2}" type="parTrans" cxnId="{60FD8233-9CA3-3A4B-8214-8E86DDCEDE8C}">
      <dgm:prSet/>
      <dgm:spPr/>
      <dgm:t>
        <a:bodyPr/>
        <a:lstStyle/>
        <a:p>
          <a:endParaRPr lang="en-US"/>
        </a:p>
      </dgm:t>
    </dgm:pt>
    <dgm:pt modelId="{F6A4D0EA-5C34-4E49-B85D-777A8B40172D}" type="sibTrans" cxnId="{60FD8233-9CA3-3A4B-8214-8E86DDCEDE8C}">
      <dgm:prSet/>
      <dgm:spPr/>
      <dgm:t>
        <a:bodyPr/>
        <a:lstStyle/>
        <a:p>
          <a:endParaRPr lang="en-US"/>
        </a:p>
      </dgm:t>
    </dgm:pt>
    <dgm:pt modelId="{4BFA52B6-EA11-E040-82FD-D01293C63EE9}" type="pres">
      <dgm:prSet presAssocID="{79422E79-F89D-4C4A-8723-D7D192C046A2}" presName="diagram" presStyleCnt="0">
        <dgm:presLayoutVars>
          <dgm:dir/>
          <dgm:resizeHandles val="exact"/>
        </dgm:presLayoutVars>
      </dgm:prSet>
      <dgm:spPr/>
    </dgm:pt>
    <dgm:pt modelId="{0AEB94EF-75A9-7841-AF46-4C9D0CAAF099}" type="pres">
      <dgm:prSet presAssocID="{EBA6F1FF-0BFA-4447-BFCB-8F1EF83B934B}" presName="node" presStyleLbl="node1" presStyleIdx="0" presStyleCnt="4">
        <dgm:presLayoutVars>
          <dgm:bulletEnabled val="1"/>
        </dgm:presLayoutVars>
      </dgm:prSet>
      <dgm:spPr/>
    </dgm:pt>
    <dgm:pt modelId="{7254DE6E-23BE-6248-8370-E2C67BAD3004}" type="pres">
      <dgm:prSet presAssocID="{0E6E0E13-FC95-44BE-8813-93CB233AB406}" presName="sibTrans" presStyleCnt="0"/>
      <dgm:spPr/>
    </dgm:pt>
    <dgm:pt modelId="{E6B2EAF5-C349-9E40-94CA-C9A765CA524A}" type="pres">
      <dgm:prSet presAssocID="{60C0BBDB-0267-834F-9932-3B2184A1D62B}" presName="node" presStyleLbl="node1" presStyleIdx="1" presStyleCnt="4">
        <dgm:presLayoutVars>
          <dgm:bulletEnabled val="1"/>
        </dgm:presLayoutVars>
      </dgm:prSet>
      <dgm:spPr/>
    </dgm:pt>
    <dgm:pt modelId="{2E54B3DE-EAB1-8444-9941-D3ED03D5C9A1}" type="pres">
      <dgm:prSet presAssocID="{F6A4D0EA-5C34-4E49-B85D-777A8B40172D}" presName="sibTrans" presStyleCnt="0"/>
      <dgm:spPr/>
    </dgm:pt>
    <dgm:pt modelId="{AE1AE061-F184-C544-A94E-40BC51CE0F7D}" type="pres">
      <dgm:prSet presAssocID="{430F9653-3F11-4874-B634-44852AD74CD8}" presName="node" presStyleLbl="node1" presStyleIdx="2" presStyleCnt="4">
        <dgm:presLayoutVars>
          <dgm:bulletEnabled val="1"/>
        </dgm:presLayoutVars>
      </dgm:prSet>
      <dgm:spPr/>
    </dgm:pt>
    <dgm:pt modelId="{068F65F7-F445-1A4B-A1EF-948F916718EF}" type="pres">
      <dgm:prSet presAssocID="{72566780-4531-4706-B55B-6F59BE6E3EBB}" presName="sibTrans" presStyleCnt="0"/>
      <dgm:spPr/>
    </dgm:pt>
    <dgm:pt modelId="{7C17C994-EB64-5943-B218-A783E605402F}" type="pres">
      <dgm:prSet presAssocID="{322D792E-3030-43CE-AC13-9749A8B3B25A}" presName="node" presStyleLbl="node1" presStyleIdx="3" presStyleCnt="4">
        <dgm:presLayoutVars>
          <dgm:bulletEnabled val="1"/>
        </dgm:presLayoutVars>
      </dgm:prSet>
      <dgm:spPr/>
    </dgm:pt>
  </dgm:ptLst>
  <dgm:cxnLst>
    <dgm:cxn modelId="{4FA66C18-C598-4D71-8FEE-BAC509FD9986}" srcId="{79422E79-F89D-4C4A-8723-D7D192C046A2}" destId="{322D792E-3030-43CE-AC13-9749A8B3B25A}" srcOrd="3" destOrd="0" parTransId="{3233231F-80C9-4C17-905A-77378DB0341E}" sibTransId="{00701F8F-8A95-460B-8484-B1F0816299A6}"/>
    <dgm:cxn modelId="{C4857023-C820-3B41-911E-DB0155FB7E2E}" type="presOf" srcId="{60C0BBDB-0267-834F-9932-3B2184A1D62B}" destId="{E6B2EAF5-C349-9E40-94CA-C9A765CA524A}" srcOrd="0" destOrd="0" presId="urn:microsoft.com/office/officeart/2005/8/layout/default"/>
    <dgm:cxn modelId="{60FD8233-9CA3-3A4B-8214-8E86DDCEDE8C}" srcId="{79422E79-F89D-4C4A-8723-D7D192C046A2}" destId="{60C0BBDB-0267-834F-9932-3B2184A1D62B}" srcOrd="1" destOrd="0" parTransId="{ACE1E1FC-68EF-9842-BB55-D127990853B2}" sibTransId="{F6A4D0EA-5C34-4E49-B85D-777A8B40172D}"/>
    <dgm:cxn modelId="{31AC5140-D6D5-4277-863F-F9A78676ACBC}" srcId="{79422E79-F89D-4C4A-8723-D7D192C046A2}" destId="{EBA6F1FF-0BFA-4447-BFCB-8F1EF83B934B}" srcOrd="0" destOrd="0" parTransId="{09E05061-599D-4A5F-933E-082C4BEEF2A5}" sibTransId="{0E6E0E13-FC95-44BE-8813-93CB233AB406}"/>
    <dgm:cxn modelId="{B120E74A-A4EB-7246-9672-807C5FCA3E8F}" type="presOf" srcId="{79422E79-F89D-4C4A-8723-D7D192C046A2}" destId="{4BFA52B6-EA11-E040-82FD-D01293C63EE9}" srcOrd="0" destOrd="0" presId="urn:microsoft.com/office/officeart/2005/8/layout/default"/>
    <dgm:cxn modelId="{C73F684E-0BBD-4547-A6B6-EEC72D20145B}" srcId="{79422E79-F89D-4C4A-8723-D7D192C046A2}" destId="{430F9653-3F11-4874-B634-44852AD74CD8}" srcOrd="2" destOrd="0" parTransId="{10602BCB-EB77-4725-BCE5-7C5FCC456288}" sibTransId="{72566780-4531-4706-B55B-6F59BE6E3EBB}"/>
    <dgm:cxn modelId="{F4EAB8C3-AE03-4C4F-9950-ED77AE4F0953}" type="presOf" srcId="{430F9653-3F11-4874-B634-44852AD74CD8}" destId="{AE1AE061-F184-C544-A94E-40BC51CE0F7D}" srcOrd="0" destOrd="0" presId="urn:microsoft.com/office/officeart/2005/8/layout/default"/>
    <dgm:cxn modelId="{5B5CD4CA-2B89-084D-8F54-BF3BE7DC1A57}" type="presOf" srcId="{EBA6F1FF-0BFA-4447-BFCB-8F1EF83B934B}" destId="{0AEB94EF-75A9-7841-AF46-4C9D0CAAF099}" srcOrd="0" destOrd="0" presId="urn:microsoft.com/office/officeart/2005/8/layout/default"/>
    <dgm:cxn modelId="{DB061BDB-DF97-3642-9D60-DDB5443E5A82}" type="presOf" srcId="{322D792E-3030-43CE-AC13-9749A8B3B25A}" destId="{7C17C994-EB64-5943-B218-A783E605402F}" srcOrd="0" destOrd="0" presId="urn:microsoft.com/office/officeart/2005/8/layout/default"/>
    <dgm:cxn modelId="{7139750C-DDE0-C242-8C91-30C8E77CD0D8}" type="presParOf" srcId="{4BFA52B6-EA11-E040-82FD-D01293C63EE9}" destId="{0AEB94EF-75A9-7841-AF46-4C9D0CAAF099}" srcOrd="0" destOrd="0" presId="urn:microsoft.com/office/officeart/2005/8/layout/default"/>
    <dgm:cxn modelId="{26231F02-0BD0-CE44-BD55-A4CB3A90F7FC}" type="presParOf" srcId="{4BFA52B6-EA11-E040-82FD-D01293C63EE9}" destId="{7254DE6E-23BE-6248-8370-E2C67BAD3004}" srcOrd="1" destOrd="0" presId="urn:microsoft.com/office/officeart/2005/8/layout/default"/>
    <dgm:cxn modelId="{06547A86-E726-3B40-9D6E-411A8AEBB3BD}" type="presParOf" srcId="{4BFA52B6-EA11-E040-82FD-D01293C63EE9}" destId="{E6B2EAF5-C349-9E40-94CA-C9A765CA524A}" srcOrd="2" destOrd="0" presId="urn:microsoft.com/office/officeart/2005/8/layout/default"/>
    <dgm:cxn modelId="{D8EB8626-AE62-FB40-9CD2-273D23EDF3D2}" type="presParOf" srcId="{4BFA52B6-EA11-E040-82FD-D01293C63EE9}" destId="{2E54B3DE-EAB1-8444-9941-D3ED03D5C9A1}" srcOrd="3" destOrd="0" presId="urn:microsoft.com/office/officeart/2005/8/layout/default"/>
    <dgm:cxn modelId="{A5D9A230-6E81-C040-BBD7-4EAF6443BCCF}" type="presParOf" srcId="{4BFA52B6-EA11-E040-82FD-D01293C63EE9}" destId="{AE1AE061-F184-C544-A94E-40BC51CE0F7D}" srcOrd="4" destOrd="0" presId="urn:microsoft.com/office/officeart/2005/8/layout/default"/>
    <dgm:cxn modelId="{5F975C65-72A5-D545-B708-1E6BC01EB0D0}" type="presParOf" srcId="{4BFA52B6-EA11-E040-82FD-D01293C63EE9}" destId="{068F65F7-F445-1A4B-A1EF-948F916718EF}" srcOrd="5" destOrd="0" presId="urn:microsoft.com/office/officeart/2005/8/layout/default"/>
    <dgm:cxn modelId="{492FF6C9-30E1-994A-B257-FD5884F86BCB}" type="presParOf" srcId="{4BFA52B6-EA11-E040-82FD-D01293C63EE9}" destId="{7C17C994-EB64-5943-B218-A783E605402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422E79-F89D-4C4A-8723-D7D192C046A2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BA6F1FF-0BFA-4447-BFCB-8F1EF83B934B}">
      <dgm:prSet custT="1"/>
      <dgm:spPr/>
      <dgm:t>
        <a:bodyPr/>
        <a:lstStyle/>
        <a:p>
          <a:r>
            <a:rPr lang="en-US" sz="2000" dirty="0">
              <a:latin typeface="+mj-lt"/>
              <a:cs typeface="Calibri" panose="020F0502020204030204" pitchFamily="34" charset="0"/>
            </a:rPr>
            <a:t>Data and Server Specifications</a:t>
          </a:r>
        </a:p>
      </dgm:t>
    </dgm:pt>
    <dgm:pt modelId="{09E05061-599D-4A5F-933E-082C4BEEF2A5}" type="parTrans" cxnId="{31AC5140-D6D5-4277-863F-F9A78676ACBC}">
      <dgm:prSet/>
      <dgm:spPr/>
      <dgm:t>
        <a:bodyPr/>
        <a:lstStyle/>
        <a:p>
          <a:endParaRPr lang="en-US"/>
        </a:p>
      </dgm:t>
    </dgm:pt>
    <dgm:pt modelId="{0E6E0E13-FC95-44BE-8813-93CB233AB406}" type="sibTrans" cxnId="{31AC5140-D6D5-4277-863F-F9A78676ACBC}">
      <dgm:prSet/>
      <dgm:spPr/>
      <dgm:t>
        <a:bodyPr/>
        <a:lstStyle/>
        <a:p>
          <a:endParaRPr lang="en-US"/>
        </a:p>
      </dgm:t>
    </dgm:pt>
    <dgm:pt modelId="{430F9653-3F11-4874-B634-44852AD74CD8}">
      <dgm:prSet custT="1"/>
      <dgm:spPr/>
      <dgm:t>
        <a:bodyPr/>
        <a:lstStyle/>
        <a:p>
          <a:r>
            <a:rPr lang="en-US" sz="2000" dirty="0">
              <a:latin typeface="+mj-lt"/>
            </a:rPr>
            <a:t>Basic commands for Data Validation</a:t>
          </a:r>
        </a:p>
      </dgm:t>
    </dgm:pt>
    <dgm:pt modelId="{10602BCB-EB77-4725-BCE5-7C5FCC456288}" type="parTrans" cxnId="{C73F684E-0BBD-4547-A6B6-EEC72D20145B}">
      <dgm:prSet/>
      <dgm:spPr/>
      <dgm:t>
        <a:bodyPr/>
        <a:lstStyle/>
        <a:p>
          <a:endParaRPr lang="en-US"/>
        </a:p>
      </dgm:t>
    </dgm:pt>
    <dgm:pt modelId="{72566780-4531-4706-B55B-6F59BE6E3EBB}" type="sibTrans" cxnId="{C73F684E-0BBD-4547-A6B6-EEC72D20145B}">
      <dgm:prSet/>
      <dgm:spPr/>
      <dgm:t>
        <a:bodyPr/>
        <a:lstStyle/>
        <a:p>
          <a:endParaRPr lang="en-US"/>
        </a:p>
      </dgm:t>
    </dgm:pt>
    <dgm:pt modelId="{E7366CAF-DA7F-4545-8420-75831B2EFF5D}">
      <dgm:prSet custT="1"/>
      <dgm:spPr/>
      <dgm:t>
        <a:bodyPr/>
        <a:lstStyle/>
        <a:p>
          <a:r>
            <a:rPr lang="en-US" sz="2000" dirty="0">
              <a:latin typeface="+mj-lt"/>
            </a:rPr>
            <a:t>Geo Spatial Visualization</a:t>
          </a:r>
        </a:p>
      </dgm:t>
    </dgm:pt>
    <dgm:pt modelId="{99C56530-AC30-E345-850B-DC37608B3A53}" type="parTrans" cxnId="{BB9F7625-3425-8A4A-8452-D5B31860BF13}">
      <dgm:prSet/>
      <dgm:spPr/>
      <dgm:t>
        <a:bodyPr/>
        <a:lstStyle/>
        <a:p>
          <a:endParaRPr lang="en-US"/>
        </a:p>
      </dgm:t>
    </dgm:pt>
    <dgm:pt modelId="{5EC1110B-8B9D-A343-A333-F5146D53AA79}" type="sibTrans" cxnId="{BB9F7625-3425-8A4A-8452-D5B31860BF13}">
      <dgm:prSet/>
      <dgm:spPr/>
      <dgm:t>
        <a:bodyPr/>
        <a:lstStyle/>
        <a:p>
          <a:endParaRPr lang="en-US"/>
        </a:p>
      </dgm:t>
    </dgm:pt>
    <dgm:pt modelId="{8DA9E741-C3B5-3643-A0AD-2C54991AEC26}">
      <dgm:prSet custT="1"/>
      <dgm:spPr/>
      <dgm:t>
        <a:bodyPr/>
        <a:lstStyle/>
        <a:p>
          <a:r>
            <a:rPr lang="en-US" sz="2000" dirty="0">
              <a:latin typeface="+mj-lt"/>
              <a:cs typeface="Calibri" panose="020F0502020204030204" pitchFamily="34" charset="0"/>
            </a:rPr>
            <a:t>Project Architecture and Workflow</a:t>
          </a:r>
          <a:endParaRPr lang="en-US" sz="2000" dirty="0">
            <a:latin typeface="+mj-lt"/>
          </a:endParaRPr>
        </a:p>
      </dgm:t>
    </dgm:pt>
    <dgm:pt modelId="{7FE0126C-00A9-3C41-BA82-30595E120E55}" type="parTrans" cxnId="{636A711D-78C6-6448-B021-95806926F012}">
      <dgm:prSet/>
      <dgm:spPr/>
      <dgm:t>
        <a:bodyPr/>
        <a:lstStyle/>
        <a:p>
          <a:endParaRPr lang="en-US"/>
        </a:p>
      </dgm:t>
    </dgm:pt>
    <dgm:pt modelId="{A5036F80-9C14-3842-9E54-7D9B592D5BA0}" type="sibTrans" cxnId="{636A711D-78C6-6448-B021-95806926F012}">
      <dgm:prSet/>
      <dgm:spPr/>
      <dgm:t>
        <a:bodyPr/>
        <a:lstStyle/>
        <a:p>
          <a:endParaRPr lang="en-US"/>
        </a:p>
      </dgm:t>
    </dgm:pt>
    <dgm:pt modelId="{33B4D45F-35AF-2542-9E4C-BA4CDE56113E}">
      <dgm:prSet custT="1"/>
      <dgm:spPr/>
      <dgm:t>
        <a:bodyPr/>
        <a:lstStyle/>
        <a:p>
          <a:r>
            <a:rPr lang="en-US" sz="2000" dirty="0">
              <a:latin typeface="+mj-lt"/>
            </a:rPr>
            <a:t>Analysis of Factors Affecting Used Car Price</a:t>
          </a:r>
        </a:p>
      </dgm:t>
    </dgm:pt>
    <dgm:pt modelId="{632CAE29-ED9F-D243-8915-FA1370C2A964}" type="parTrans" cxnId="{CB11F4F1-5626-3447-8802-69013CE572F6}">
      <dgm:prSet/>
      <dgm:spPr/>
      <dgm:t>
        <a:bodyPr/>
        <a:lstStyle/>
        <a:p>
          <a:endParaRPr lang="en-US"/>
        </a:p>
      </dgm:t>
    </dgm:pt>
    <dgm:pt modelId="{61A9002F-E290-A14C-AAF5-7D248FE33C54}" type="sibTrans" cxnId="{CB11F4F1-5626-3447-8802-69013CE572F6}">
      <dgm:prSet/>
      <dgm:spPr/>
      <dgm:t>
        <a:bodyPr/>
        <a:lstStyle/>
        <a:p>
          <a:endParaRPr lang="en-US"/>
        </a:p>
      </dgm:t>
    </dgm:pt>
    <dgm:pt modelId="{C49580C0-46B0-E548-996E-CF4251E0DC95}">
      <dgm:prSet custT="1"/>
      <dgm:spPr/>
      <dgm:t>
        <a:bodyPr/>
        <a:lstStyle/>
        <a:p>
          <a:r>
            <a:rPr lang="en-US" sz="2000" dirty="0">
              <a:latin typeface="+mj-lt"/>
            </a:rPr>
            <a:t>Exploratory/ Descriptive Analysis</a:t>
          </a:r>
        </a:p>
      </dgm:t>
    </dgm:pt>
    <dgm:pt modelId="{C55F63BE-6323-9F4D-8E16-24AB80751A86}" type="parTrans" cxnId="{DC3CAD7F-016F-A542-929E-65B02334775A}">
      <dgm:prSet/>
      <dgm:spPr/>
      <dgm:t>
        <a:bodyPr/>
        <a:lstStyle/>
        <a:p>
          <a:endParaRPr lang="en-US"/>
        </a:p>
      </dgm:t>
    </dgm:pt>
    <dgm:pt modelId="{6C65E1D3-F6F0-E04C-8078-03F05ED55FD3}" type="sibTrans" cxnId="{DC3CAD7F-016F-A542-929E-65B02334775A}">
      <dgm:prSet/>
      <dgm:spPr/>
      <dgm:t>
        <a:bodyPr/>
        <a:lstStyle/>
        <a:p>
          <a:endParaRPr lang="en-US"/>
        </a:p>
      </dgm:t>
    </dgm:pt>
    <dgm:pt modelId="{93A144B9-4E02-5B42-AC7A-E97DAA9EFB96}">
      <dgm:prSet custT="1"/>
      <dgm:spPr/>
      <dgm:t>
        <a:bodyPr/>
        <a:lstStyle/>
        <a:p>
          <a:r>
            <a:rPr lang="en-US" sz="2000" dirty="0">
              <a:latin typeface="+mj-lt"/>
            </a:rPr>
            <a:t>Explanation of the Project Idea</a:t>
          </a:r>
        </a:p>
      </dgm:t>
    </dgm:pt>
    <dgm:pt modelId="{F237EC1F-6A8B-F645-AA05-239310771DED}" type="parTrans" cxnId="{BEFE17B7-3A4D-3640-9C50-3D0CA5388790}">
      <dgm:prSet/>
      <dgm:spPr/>
      <dgm:t>
        <a:bodyPr/>
        <a:lstStyle/>
        <a:p>
          <a:endParaRPr lang="en-US"/>
        </a:p>
      </dgm:t>
    </dgm:pt>
    <dgm:pt modelId="{BA929FED-8FCA-5C44-88DD-D6A8D2A17C7A}" type="sibTrans" cxnId="{BEFE17B7-3A4D-3640-9C50-3D0CA5388790}">
      <dgm:prSet/>
      <dgm:spPr/>
      <dgm:t>
        <a:bodyPr/>
        <a:lstStyle/>
        <a:p>
          <a:endParaRPr lang="en-US"/>
        </a:p>
      </dgm:t>
    </dgm:pt>
    <dgm:pt modelId="{48F9AA29-9D4F-7745-8C96-B0B8DF113475}" type="pres">
      <dgm:prSet presAssocID="{79422E79-F89D-4C4A-8723-D7D192C046A2}" presName="Name0" presStyleCnt="0">
        <dgm:presLayoutVars>
          <dgm:chMax val="7"/>
          <dgm:chPref val="7"/>
          <dgm:dir/>
        </dgm:presLayoutVars>
      </dgm:prSet>
      <dgm:spPr/>
    </dgm:pt>
    <dgm:pt modelId="{3FBB416C-01D8-A443-8759-570C76706D06}" type="pres">
      <dgm:prSet presAssocID="{79422E79-F89D-4C4A-8723-D7D192C046A2}" presName="Name1" presStyleCnt="0"/>
      <dgm:spPr/>
    </dgm:pt>
    <dgm:pt modelId="{B04A3CA5-97CF-8947-90CD-34B70D109B71}" type="pres">
      <dgm:prSet presAssocID="{79422E79-F89D-4C4A-8723-D7D192C046A2}" presName="cycle" presStyleCnt="0"/>
      <dgm:spPr/>
    </dgm:pt>
    <dgm:pt modelId="{F6CACFB6-9190-814C-929A-58760149FF59}" type="pres">
      <dgm:prSet presAssocID="{79422E79-F89D-4C4A-8723-D7D192C046A2}" presName="srcNode" presStyleLbl="node1" presStyleIdx="0" presStyleCnt="7"/>
      <dgm:spPr/>
    </dgm:pt>
    <dgm:pt modelId="{3D3FA4E5-7802-4448-BDA4-EF4A38BD96C0}" type="pres">
      <dgm:prSet presAssocID="{79422E79-F89D-4C4A-8723-D7D192C046A2}" presName="conn" presStyleLbl="parChTrans1D2" presStyleIdx="0" presStyleCnt="1"/>
      <dgm:spPr/>
    </dgm:pt>
    <dgm:pt modelId="{50AEAA1A-6C34-974A-B544-DE00FB59FEC6}" type="pres">
      <dgm:prSet presAssocID="{79422E79-F89D-4C4A-8723-D7D192C046A2}" presName="extraNode" presStyleLbl="node1" presStyleIdx="0" presStyleCnt="7"/>
      <dgm:spPr/>
    </dgm:pt>
    <dgm:pt modelId="{EE51877B-44D2-2B47-A8E9-D4C137597C86}" type="pres">
      <dgm:prSet presAssocID="{79422E79-F89D-4C4A-8723-D7D192C046A2}" presName="dstNode" presStyleLbl="node1" presStyleIdx="0" presStyleCnt="7"/>
      <dgm:spPr/>
    </dgm:pt>
    <dgm:pt modelId="{8C8ECEE1-3AE8-2942-B5DB-0416FFD2D8F8}" type="pres">
      <dgm:prSet presAssocID="{EBA6F1FF-0BFA-4447-BFCB-8F1EF83B934B}" presName="text_1" presStyleLbl="node1" presStyleIdx="0" presStyleCnt="7">
        <dgm:presLayoutVars>
          <dgm:bulletEnabled val="1"/>
        </dgm:presLayoutVars>
      </dgm:prSet>
      <dgm:spPr/>
    </dgm:pt>
    <dgm:pt modelId="{B19E2A51-A295-044A-A699-4AEC84D2283A}" type="pres">
      <dgm:prSet presAssocID="{EBA6F1FF-0BFA-4447-BFCB-8F1EF83B934B}" presName="accent_1" presStyleCnt="0"/>
      <dgm:spPr/>
    </dgm:pt>
    <dgm:pt modelId="{54FCB07B-6BFF-5842-8A06-A8CCC2F63330}" type="pres">
      <dgm:prSet presAssocID="{EBA6F1FF-0BFA-4447-BFCB-8F1EF83B934B}" presName="accentRepeatNode" presStyleLbl="solidFgAcc1" presStyleIdx="0" presStyleCnt="7"/>
      <dgm:spPr/>
    </dgm:pt>
    <dgm:pt modelId="{78A45FFA-4C6E-7D42-98C1-600891E1FFCA}" type="pres">
      <dgm:prSet presAssocID="{8DA9E741-C3B5-3643-A0AD-2C54991AEC26}" presName="text_2" presStyleLbl="node1" presStyleIdx="1" presStyleCnt="7">
        <dgm:presLayoutVars>
          <dgm:bulletEnabled val="1"/>
        </dgm:presLayoutVars>
      </dgm:prSet>
      <dgm:spPr/>
    </dgm:pt>
    <dgm:pt modelId="{92AA8F98-161F-EF4C-8757-F1AF6CE5920F}" type="pres">
      <dgm:prSet presAssocID="{8DA9E741-C3B5-3643-A0AD-2C54991AEC26}" presName="accent_2" presStyleCnt="0"/>
      <dgm:spPr/>
    </dgm:pt>
    <dgm:pt modelId="{8357026B-97DF-6F4A-A4AF-07C5941B0620}" type="pres">
      <dgm:prSet presAssocID="{8DA9E741-C3B5-3643-A0AD-2C54991AEC26}" presName="accentRepeatNode" presStyleLbl="solidFgAcc1" presStyleIdx="1" presStyleCnt="7"/>
      <dgm:spPr/>
    </dgm:pt>
    <dgm:pt modelId="{D693515D-2F5E-404F-9643-1E8FBEE15427}" type="pres">
      <dgm:prSet presAssocID="{93A144B9-4E02-5B42-AC7A-E97DAA9EFB96}" presName="text_3" presStyleLbl="node1" presStyleIdx="2" presStyleCnt="7">
        <dgm:presLayoutVars>
          <dgm:bulletEnabled val="1"/>
        </dgm:presLayoutVars>
      </dgm:prSet>
      <dgm:spPr/>
    </dgm:pt>
    <dgm:pt modelId="{C1842E2D-55C7-2E42-830C-156DFC6C7F24}" type="pres">
      <dgm:prSet presAssocID="{93A144B9-4E02-5B42-AC7A-E97DAA9EFB96}" presName="accent_3" presStyleCnt="0"/>
      <dgm:spPr/>
    </dgm:pt>
    <dgm:pt modelId="{65E4B239-DB76-6543-BA65-6556B0755C47}" type="pres">
      <dgm:prSet presAssocID="{93A144B9-4E02-5B42-AC7A-E97DAA9EFB96}" presName="accentRepeatNode" presStyleLbl="solidFgAcc1" presStyleIdx="2" presStyleCnt="7"/>
      <dgm:spPr/>
    </dgm:pt>
    <dgm:pt modelId="{D1CDEB37-209E-8746-B047-E3B28538CE08}" type="pres">
      <dgm:prSet presAssocID="{430F9653-3F11-4874-B634-44852AD74CD8}" presName="text_4" presStyleLbl="node1" presStyleIdx="3" presStyleCnt="7">
        <dgm:presLayoutVars>
          <dgm:bulletEnabled val="1"/>
        </dgm:presLayoutVars>
      </dgm:prSet>
      <dgm:spPr/>
    </dgm:pt>
    <dgm:pt modelId="{B1A651A8-DDDE-274F-A8D3-C7D564119A8A}" type="pres">
      <dgm:prSet presAssocID="{430F9653-3F11-4874-B634-44852AD74CD8}" presName="accent_4" presStyleCnt="0"/>
      <dgm:spPr/>
    </dgm:pt>
    <dgm:pt modelId="{6F6B4F90-76C8-D24C-8E07-EA25207B9C06}" type="pres">
      <dgm:prSet presAssocID="{430F9653-3F11-4874-B634-44852AD74CD8}" presName="accentRepeatNode" presStyleLbl="solidFgAcc1" presStyleIdx="3" presStyleCnt="7"/>
      <dgm:spPr/>
    </dgm:pt>
    <dgm:pt modelId="{61DB81CA-A852-B949-BD23-81FB5090ED55}" type="pres">
      <dgm:prSet presAssocID="{C49580C0-46B0-E548-996E-CF4251E0DC95}" presName="text_5" presStyleLbl="node1" presStyleIdx="4" presStyleCnt="7">
        <dgm:presLayoutVars>
          <dgm:bulletEnabled val="1"/>
        </dgm:presLayoutVars>
      </dgm:prSet>
      <dgm:spPr/>
    </dgm:pt>
    <dgm:pt modelId="{0F3087A0-424B-704B-BE26-7F0D2358FE91}" type="pres">
      <dgm:prSet presAssocID="{C49580C0-46B0-E548-996E-CF4251E0DC95}" presName="accent_5" presStyleCnt="0"/>
      <dgm:spPr/>
    </dgm:pt>
    <dgm:pt modelId="{83F4A677-1740-F844-9D2F-7512D589752A}" type="pres">
      <dgm:prSet presAssocID="{C49580C0-46B0-E548-996E-CF4251E0DC95}" presName="accentRepeatNode" presStyleLbl="solidFgAcc1" presStyleIdx="4" presStyleCnt="7"/>
      <dgm:spPr/>
    </dgm:pt>
    <dgm:pt modelId="{A6122CE5-1449-9245-8E9B-13F63758696D}" type="pres">
      <dgm:prSet presAssocID="{33B4D45F-35AF-2542-9E4C-BA4CDE56113E}" presName="text_6" presStyleLbl="node1" presStyleIdx="5" presStyleCnt="7">
        <dgm:presLayoutVars>
          <dgm:bulletEnabled val="1"/>
        </dgm:presLayoutVars>
      </dgm:prSet>
      <dgm:spPr/>
    </dgm:pt>
    <dgm:pt modelId="{1EB64533-C450-1F4A-8D26-F2E9FAD6FBC8}" type="pres">
      <dgm:prSet presAssocID="{33B4D45F-35AF-2542-9E4C-BA4CDE56113E}" presName="accent_6" presStyleCnt="0"/>
      <dgm:spPr/>
    </dgm:pt>
    <dgm:pt modelId="{FDC9AF0E-AE0B-8C45-9409-95D7659B369B}" type="pres">
      <dgm:prSet presAssocID="{33B4D45F-35AF-2542-9E4C-BA4CDE56113E}" presName="accentRepeatNode" presStyleLbl="solidFgAcc1" presStyleIdx="5" presStyleCnt="7"/>
      <dgm:spPr/>
    </dgm:pt>
    <dgm:pt modelId="{2CBCEF25-9309-CB46-B246-F1B41F6D0C6F}" type="pres">
      <dgm:prSet presAssocID="{E7366CAF-DA7F-4545-8420-75831B2EFF5D}" presName="text_7" presStyleLbl="node1" presStyleIdx="6" presStyleCnt="7">
        <dgm:presLayoutVars>
          <dgm:bulletEnabled val="1"/>
        </dgm:presLayoutVars>
      </dgm:prSet>
      <dgm:spPr/>
    </dgm:pt>
    <dgm:pt modelId="{6D89A8A5-B55E-FF4A-9B79-2E53FC217AFC}" type="pres">
      <dgm:prSet presAssocID="{E7366CAF-DA7F-4545-8420-75831B2EFF5D}" presName="accent_7" presStyleCnt="0"/>
      <dgm:spPr/>
    </dgm:pt>
    <dgm:pt modelId="{44657267-D0E4-B04A-8543-4D8608C9EC6C}" type="pres">
      <dgm:prSet presAssocID="{E7366CAF-DA7F-4545-8420-75831B2EFF5D}" presName="accentRepeatNode" presStyleLbl="solidFgAcc1" presStyleIdx="6" presStyleCnt="7"/>
      <dgm:spPr/>
    </dgm:pt>
  </dgm:ptLst>
  <dgm:cxnLst>
    <dgm:cxn modelId="{636A711D-78C6-6448-B021-95806926F012}" srcId="{79422E79-F89D-4C4A-8723-D7D192C046A2}" destId="{8DA9E741-C3B5-3643-A0AD-2C54991AEC26}" srcOrd="1" destOrd="0" parTransId="{7FE0126C-00A9-3C41-BA82-30595E120E55}" sibTransId="{A5036F80-9C14-3842-9E54-7D9B592D5BA0}"/>
    <dgm:cxn modelId="{BB9F7625-3425-8A4A-8452-D5B31860BF13}" srcId="{79422E79-F89D-4C4A-8723-D7D192C046A2}" destId="{E7366CAF-DA7F-4545-8420-75831B2EFF5D}" srcOrd="6" destOrd="0" parTransId="{99C56530-AC30-E345-850B-DC37608B3A53}" sibTransId="{5EC1110B-8B9D-A343-A333-F5146D53AA79}"/>
    <dgm:cxn modelId="{BFC9302D-84D4-134C-8FD9-C389D9DFABF0}" type="presOf" srcId="{79422E79-F89D-4C4A-8723-D7D192C046A2}" destId="{48F9AA29-9D4F-7745-8C96-B0B8DF113475}" srcOrd="0" destOrd="0" presId="urn:microsoft.com/office/officeart/2008/layout/VerticalCurvedList"/>
    <dgm:cxn modelId="{31AC5140-D6D5-4277-863F-F9A78676ACBC}" srcId="{79422E79-F89D-4C4A-8723-D7D192C046A2}" destId="{EBA6F1FF-0BFA-4447-BFCB-8F1EF83B934B}" srcOrd="0" destOrd="0" parTransId="{09E05061-599D-4A5F-933E-082C4BEEF2A5}" sibTransId="{0E6E0E13-FC95-44BE-8813-93CB233AB406}"/>
    <dgm:cxn modelId="{C73F684E-0BBD-4547-A6B6-EEC72D20145B}" srcId="{79422E79-F89D-4C4A-8723-D7D192C046A2}" destId="{430F9653-3F11-4874-B634-44852AD74CD8}" srcOrd="3" destOrd="0" parTransId="{10602BCB-EB77-4725-BCE5-7C5FCC456288}" sibTransId="{72566780-4531-4706-B55B-6F59BE6E3EBB}"/>
    <dgm:cxn modelId="{97A87150-6BDE-7C41-BC4F-AFD6B8FADE4E}" type="presOf" srcId="{C49580C0-46B0-E548-996E-CF4251E0DC95}" destId="{61DB81CA-A852-B949-BD23-81FB5090ED55}" srcOrd="0" destOrd="0" presId="urn:microsoft.com/office/officeart/2008/layout/VerticalCurvedList"/>
    <dgm:cxn modelId="{F8300B51-1C53-154F-B591-9ECBA53833DE}" type="presOf" srcId="{EBA6F1FF-0BFA-4447-BFCB-8F1EF83B934B}" destId="{8C8ECEE1-3AE8-2942-B5DB-0416FFD2D8F8}" srcOrd="0" destOrd="0" presId="urn:microsoft.com/office/officeart/2008/layout/VerticalCurvedList"/>
    <dgm:cxn modelId="{08B80156-A64B-FE44-BBC3-0A863CAB2CC6}" type="presOf" srcId="{93A144B9-4E02-5B42-AC7A-E97DAA9EFB96}" destId="{D693515D-2F5E-404F-9643-1E8FBEE15427}" srcOrd="0" destOrd="0" presId="urn:microsoft.com/office/officeart/2008/layout/VerticalCurvedList"/>
    <dgm:cxn modelId="{49BCD658-C9F2-B049-AF74-E0DD47F3A447}" type="presOf" srcId="{E7366CAF-DA7F-4545-8420-75831B2EFF5D}" destId="{2CBCEF25-9309-CB46-B246-F1B41F6D0C6F}" srcOrd="0" destOrd="0" presId="urn:microsoft.com/office/officeart/2008/layout/VerticalCurvedList"/>
    <dgm:cxn modelId="{DC3CAD7F-016F-A542-929E-65B02334775A}" srcId="{79422E79-F89D-4C4A-8723-D7D192C046A2}" destId="{C49580C0-46B0-E548-996E-CF4251E0DC95}" srcOrd="4" destOrd="0" parTransId="{C55F63BE-6323-9F4D-8E16-24AB80751A86}" sibTransId="{6C65E1D3-F6F0-E04C-8078-03F05ED55FD3}"/>
    <dgm:cxn modelId="{0B07C882-56A6-9045-8B37-AD87BC8A7B03}" type="presOf" srcId="{430F9653-3F11-4874-B634-44852AD74CD8}" destId="{D1CDEB37-209E-8746-B047-E3B28538CE08}" srcOrd="0" destOrd="0" presId="urn:microsoft.com/office/officeart/2008/layout/VerticalCurvedList"/>
    <dgm:cxn modelId="{BEFE17B7-3A4D-3640-9C50-3D0CA5388790}" srcId="{79422E79-F89D-4C4A-8723-D7D192C046A2}" destId="{93A144B9-4E02-5B42-AC7A-E97DAA9EFB96}" srcOrd="2" destOrd="0" parTransId="{F237EC1F-6A8B-F645-AA05-239310771DED}" sibTransId="{BA929FED-8FCA-5C44-88DD-D6A8D2A17C7A}"/>
    <dgm:cxn modelId="{A57DC0C3-A2FC-EB46-9FB5-D26607F3745E}" type="presOf" srcId="{0E6E0E13-FC95-44BE-8813-93CB233AB406}" destId="{3D3FA4E5-7802-4448-BDA4-EF4A38BD96C0}" srcOrd="0" destOrd="0" presId="urn:microsoft.com/office/officeart/2008/layout/VerticalCurvedList"/>
    <dgm:cxn modelId="{21EDC0D7-EA0D-854B-BD5C-38543F253E28}" type="presOf" srcId="{33B4D45F-35AF-2542-9E4C-BA4CDE56113E}" destId="{A6122CE5-1449-9245-8E9B-13F63758696D}" srcOrd="0" destOrd="0" presId="urn:microsoft.com/office/officeart/2008/layout/VerticalCurvedList"/>
    <dgm:cxn modelId="{CB11F4F1-5626-3447-8802-69013CE572F6}" srcId="{79422E79-F89D-4C4A-8723-D7D192C046A2}" destId="{33B4D45F-35AF-2542-9E4C-BA4CDE56113E}" srcOrd="5" destOrd="0" parTransId="{632CAE29-ED9F-D243-8915-FA1370C2A964}" sibTransId="{61A9002F-E290-A14C-AAF5-7D248FE33C54}"/>
    <dgm:cxn modelId="{20A997F8-93D8-0645-B661-60FF7C03AB4B}" type="presOf" srcId="{8DA9E741-C3B5-3643-A0AD-2C54991AEC26}" destId="{78A45FFA-4C6E-7D42-98C1-600891E1FFCA}" srcOrd="0" destOrd="0" presId="urn:microsoft.com/office/officeart/2008/layout/VerticalCurvedList"/>
    <dgm:cxn modelId="{CD3DEE74-D9FA-9D4E-9F91-12490B396B19}" type="presParOf" srcId="{48F9AA29-9D4F-7745-8C96-B0B8DF113475}" destId="{3FBB416C-01D8-A443-8759-570C76706D06}" srcOrd="0" destOrd="0" presId="urn:microsoft.com/office/officeart/2008/layout/VerticalCurvedList"/>
    <dgm:cxn modelId="{238E5710-5AEB-EE4B-909C-36E6F1C89502}" type="presParOf" srcId="{3FBB416C-01D8-A443-8759-570C76706D06}" destId="{B04A3CA5-97CF-8947-90CD-34B70D109B71}" srcOrd="0" destOrd="0" presId="urn:microsoft.com/office/officeart/2008/layout/VerticalCurvedList"/>
    <dgm:cxn modelId="{5AD63C99-C34A-7149-9AB0-1A82A3DE7079}" type="presParOf" srcId="{B04A3CA5-97CF-8947-90CD-34B70D109B71}" destId="{F6CACFB6-9190-814C-929A-58760149FF59}" srcOrd="0" destOrd="0" presId="urn:microsoft.com/office/officeart/2008/layout/VerticalCurvedList"/>
    <dgm:cxn modelId="{21678427-8C8C-7544-BDAE-1B09768191AE}" type="presParOf" srcId="{B04A3CA5-97CF-8947-90CD-34B70D109B71}" destId="{3D3FA4E5-7802-4448-BDA4-EF4A38BD96C0}" srcOrd="1" destOrd="0" presId="urn:microsoft.com/office/officeart/2008/layout/VerticalCurvedList"/>
    <dgm:cxn modelId="{BF8BA573-6FCB-8644-B7A4-0DC05C014294}" type="presParOf" srcId="{B04A3CA5-97CF-8947-90CD-34B70D109B71}" destId="{50AEAA1A-6C34-974A-B544-DE00FB59FEC6}" srcOrd="2" destOrd="0" presId="urn:microsoft.com/office/officeart/2008/layout/VerticalCurvedList"/>
    <dgm:cxn modelId="{3895E3C7-A6DC-464E-A412-C734D25E7FE2}" type="presParOf" srcId="{B04A3CA5-97CF-8947-90CD-34B70D109B71}" destId="{EE51877B-44D2-2B47-A8E9-D4C137597C86}" srcOrd="3" destOrd="0" presId="urn:microsoft.com/office/officeart/2008/layout/VerticalCurvedList"/>
    <dgm:cxn modelId="{EEEECCA7-4691-C141-BF34-0A2F243E5946}" type="presParOf" srcId="{3FBB416C-01D8-A443-8759-570C76706D06}" destId="{8C8ECEE1-3AE8-2942-B5DB-0416FFD2D8F8}" srcOrd="1" destOrd="0" presId="urn:microsoft.com/office/officeart/2008/layout/VerticalCurvedList"/>
    <dgm:cxn modelId="{CCFBCEC1-A020-C744-BAA7-CA0EC095AC5C}" type="presParOf" srcId="{3FBB416C-01D8-A443-8759-570C76706D06}" destId="{B19E2A51-A295-044A-A699-4AEC84D2283A}" srcOrd="2" destOrd="0" presId="urn:microsoft.com/office/officeart/2008/layout/VerticalCurvedList"/>
    <dgm:cxn modelId="{BB9552A4-50E4-F14F-A470-158615DD67B8}" type="presParOf" srcId="{B19E2A51-A295-044A-A699-4AEC84D2283A}" destId="{54FCB07B-6BFF-5842-8A06-A8CCC2F63330}" srcOrd="0" destOrd="0" presId="urn:microsoft.com/office/officeart/2008/layout/VerticalCurvedList"/>
    <dgm:cxn modelId="{31419B09-E58A-CF4A-A530-F23EA0EFC593}" type="presParOf" srcId="{3FBB416C-01D8-A443-8759-570C76706D06}" destId="{78A45FFA-4C6E-7D42-98C1-600891E1FFCA}" srcOrd="3" destOrd="0" presId="urn:microsoft.com/office/officeart/2008/layout/VerticalCurvedList"/>
    <dgm:cxn modelId="{C48BDDA4-1F23-C044-8A04-7BA46CC44DE3}" type="presParOf" srcId="{3FBB416C-01D8-A443-8759-570C76706D06}" destId="{92AA8F98-161F-EF4C-8757-F1AF6CE5920F}" srcOrd="4" destOrd="0" presId="urn:microsoft.com/office/officeart/2008/layout/VerticalCurvedList"/>
    <dgm:cxn modelId="{E8C0D0FE-889D-3442-A533-9B542E4CE5C3}" type="presParOf" srcId="{92AA8F98-161F-EF4C-8757-F1AF6CE5920F}" destId="{8357026B-97DF-6F4A-A4AF-07C5941B0620}" srcOrd="0" destOrd="0" presId="urn:microsoft.com/office/officeart/2008/layout/VerticalCurvedList"/>
    <dgm:cxn modelId="{3E065AB8-1063-8643-A6B7-A1FE6BF70C7F}" type="presParOf" srcId="{3FBB416C-01D8-A443-8759-570C76706D06}" destId="{D693515D-2F5E-404F-9643-1E8FBEE15427}" srcOrd="5" destOrd="0" presId="urn:microsoft.com/office/officeart/2008/layout/VerticalCurvedList"/>
    <dgm:cxn modelId="{7DC67378-0CE3-BB47-90BF-B859F597F05C}" type="presParOf" srcId="{3FBB416C-01D8-A443-8759-570C76706D06}" destId="{C1842E2D-55C7-2E42-830C-156DFC6C7F24}" srcOrd="6" destOrd="0" presId="urn:microsoft.com/office/officeart/2008/layout/VerticalCurvedList"/>
    <dgm:cxn modelId="{133353F9-4D81-194D-9AEE-E3EF02B224EA}" type="presParOf" srcId="{C1842E2D-55C7-2E42-830C-156DFC6C7F24}" destId="{65E4B239-DB76-6543-BA65-6556B0755C47}" srcOrd="0" destOrd="0" presId="urn:microsoft.com/office/officeart/2008/layout/VerticalCurvedList"/>
    <dgm:cxn modelId="{B5888197-0D9A-054F-AF73-652EC7FA7DC2}" type="presParOf" srcId="{3FBB416C-01D8-A443-8759-570C76706D06}" destId="{D1CDEB37-209E-8746-B047-E3B28538CE08}" srcOrd="7" destOrd="0" presId="urn:microsoft.com/office/officeart/2008/layout/VerticalCurvedList"/>
    <dgm:cxn modelId="{4874F268-05A4-0D4F-AEBB-9482E49F7A21}" type="presParOf" srcId="{3FBB416C-01D8-A443-8759-570C76706D06}" destId="{B1A651A8-DDDE-274F-A8D3-C7D564119A8A}" srcOrd="8" destOrd="0" presId="urn:microsoft.com/office/officeart/2008/layout/VerticalCurvedList"/>
    <dgm:cxn modelId="{4FA44079-FE9F-474E-B281-9099743E7486}" type="presParOf" srcId="{B1A651A8-DDDE-274F-A8D3-C7D564119A8A}" destId="{6F6B4F90-76C8-D24C-8E07-EA25207B9C06}" srcOrd="0" destOrd="0" presId="urn:microsoft.com/office/officeart/2008/layout/VerticalCurvedList"/>
    <dgm:cxn modelId="{6FCB5588-03F0-E647-8868-AC7B8C7BC56F}" type="presParOf" srcId="{3FBB416C-01D8-A443-8759-570C76706D06}" destId="{61DB81CA-A852-B949-BD23-81FB5090ED55}" srcOrd="9" destOrd="0" presId="urn:microsoft.com/office/officeart/2008/layout/VerticalCurvedList"/>
    <dgm:cxn modelId="{DCD0E4D3-3D70-C24D-9ECE-3514446AFC3D}" type="presParOf" srcId="{3FBB416C-01D8-A443-8759-570C76706D06}" destId="{0F3087A0-424B-704B-BE26-7F0D2358FE91}" srcOrd="10" destOrd="0" presId="urn:microsoft.com/office/officeart/2008/layout/VerticalCurvedList"/>
    <dgm:cxn modelId="{D8CD8204-5F03-2143-AECD-50840B5C19BC}" type="presParOf" srcId="{0F3087A0-424B-704B-BE26-7F0D2358FE91}" destId="{83F4A677-1740-F844-9D2F-7512D589752A}" srcOrd="0" destOrd="0" presId="urn:microsoft.com/office/officeart/2008/layout/VerticalCurvedList"/>
    <dgm:cxn modelId="{038339D2-F26A-D240-911F-9BE9286ACE26}" type="presParOf" srcId="{3FBB416C-01D8-A443-8759-570C76706D06}" destId="{A6122CE5-1449-9245-8E9B-13F63758696D}" srcOrd="11" destOrd="0" presId="urn:microsoft.com/office/officeart/2008/layout/VerticalCurvedList"/>
    <dgm:cxn modelId="{25FBFA07-B6FE-C743-8C3A-3D44D1582F14}" type="presParOf" srcId="{3FBB416C-01D8-A443-8759-570C76706D06}" destId="{1EB64533-C450-1F4A-8D26-F2E9FAD6FBC8}" srcOrd="12" destOrd="0" presId="urn:microsoft.com/office/officeart/2008/layout/VerticalCurvedList"/>
    <dgm:cxn modelId="{76C24D2A-C681-2B45-A985-168852E4300C}" type="presParOf" srcId="{1EB64533-C450-1F4A-8D26-F2E9FAD6FBC8}" destId="{FDC9AF0E-AE0B-8C45-9409-95D7659B369B}" srcOrd="0" destOrd="0" presId="urn:microsoft.com/office/officeart/2008/layout/VerticalCurvedList"/>
    <dgm:cxn modelId="{0E3C7F9C-2F02-CC4A-A29E-EA997E0BF1EC}" type="presParOf" srcId="{3FBB416C-01D8-A443-8759-570C76706D06}" destId="{2CBCEF25-9309-CB46-B246-F1B41F6D0C6F}" srcOrd="13" destOrd="0" presId="urn:microsoft.com/office/officeart/2008/layout/VerticalCurvedList"/>
    <dgm:cxn modelId="{80B7B198-44CB-154D-97DB-064E72E4E6AD}" type="presParOf" srcId="{3FBB416C-01D8-A443-8759-570C76706D06}" destId="{6D89A8A5-B55E-FF4A-9B79-2E53FC217AFC}" srcOrd="14" destOrd="0" presId="urn:microsoft.com/office/officeart/2008/layout/VerticalCurvedList"/>
    <dgm:cxn modelId="{762DEF25-617C-BB45-9881-56DC1B34679F}" type="presParOf" srcId="{6D89A8A5-B55E-FF4A-9B79-2E53FC217AFC}" destId="{44657267-D0E4-B04A-8543-4D8608C9EC6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422E79-F89D-4C4A-8723-D7D192C046A2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BA6F1FF-0BFA-4447-BFCB-8F1EF83B934B}">
      <dgm:prSet custT="1"/>
      <dgm:spPr/>
      <dgm:t>
        <a:bodyPr/>
        <a:lstStyle/>
        <a:p>
          <a:r>
            <a:rPr lang="en-US" sz="2000" b="0" i="1">
              <a:solidFill>
                <a:schemeClr val="bg1"/>
              </a:solidFill>
            </a:rPr>
            <a:t>Total number of columns: </a:t>
          </a:r>
        </a:p>
        <a:p>
          <a:r>
            <a:rPr lang="en-US" sz="2000">
              <a:solidFill>
                <a:schemeClr val="bg1"/>
              </a:solidFill>
            </a:rPr>
            <a:t>66 columns</a:t>
          </a:r>
          <a:r>
            <a:rPr lang="en-US" sz="200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20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9E05061-599D-4A5F-933E-082C4BEEF2A5}" type="parTrans" cxnId="{31AC5140-D6D5-4277-863F-F9A78676ACBC}">
      <dgm:prSet/>
      <dgm:spPr/>
      <dgm:t>
        <a:bodyPr/>
        <a:lstStyle/>
        <a:p>
          <a:endParaRPr lang="en-US"/>
        </a:p>
      </dgm:t>
    </dgm:pt>
    <dgm:pt modelId="{0E6E0E13-FC95-44BE-8813-93CB233AB406}" type="sibTrans" cxnId="{31AC5140-D6D5-4277-863F-F9A78676ACBC}">
      <dgm:prSet/>
      <dgm:spPr/>
      <dgm:t>
        <a:bodyPr/>
        <a:lstStyle/>
        <a:p>
          <a:endParaRPr lang="en-US"/>
        </a:p>
      </dgm:t>
    </dgm:pt>
    <dgm:pt modelId="{430F9653-3F11-4874-B634-44852AD74CD8}">
      <dgm:prSet custT="1"/>
      <dgm:spPr/>
      <dgm:t>
        <a:bodyPr/>
        <a:lstStyle/>
        <a:p>
          <a:r>
            <a:rPr lang="en-US" sz="2000" i="1" dirty="0">
              <a:solidFill>
                <a:schemeClr val="bg1"/>
              </a:solidFill>
              <a:latin typeface="+mn-lt"/>
            </a:rPr>
            <a:t>Data Source URL: </a:t>
          </a:r>
        </a:p>
        <a:p>
          <a:r>
            <a:rPr lang="en-US" sz="2000" dirty="0">
              <a:solidFill>
                <a:schemeClr val="bg1"/>
              </a:solidFill>
              <a:latin typeface="+mn-lt"/>
              <a:hlinkClick xmlns:r="http://schemas.openxmlformats.org/officeDocument/2006/relationships" r:id="rId1"/>
            </a:rPr>
            <a:t>https://www.kaggle.com/ananaymital/us-used-cars-dataset</a:t>
          </a:r>
          <a:endParaRPr lang="en-US" sz="2000" dirty="0">
            <a:solidFill>
              <a:schemeClr val="bg1"/>
            </a:solidFill>
            <a:latin typeface="+mn-lt"/>
          </a:endParaRPr>
        </a:p>
      </dgm:t>
    </dgm:pt>
    <dgm:pt modelId="{10602BCB-EB77-4725-BCE5-7C5FCC456288}" type="parTrans" cxnId="{C73F684E-0BBD-4547-A6B6-EEC72D20145B}">
      <dgm:prSet/>
      <dgm:spPr/>
      <dgm:t>
        <a:bodyPr/>
        <a:lstStyle/>
        <a:p>
          <a:endParaRPr lang="en-US"/>
        </a:p>
      </dgm:t>
    </dgm:pt>
    <dgm:pt modelId="{72566780-4531-4706-B55B-6F59BE6E3EBB}" type="sibTrans" cxnId="{C73F684E-0BBD-4547-A6B6-EEC72D20145B}">
      <dgm:prSet/>
      <dgm:spPr/>
      <dgm:t>
        <a:bodyPr/>
        <a:lstStyle/>
        <a:p>
          <a:endParaRPr lang="en-US"/>
        </a:p>
      </dgm:t>
    </dgm:pt>
    <dgm:pt modelId="{322D792E-3030-43CE-AC13-9749A8B3B25A}">
      <dgm:prSet custT="1"/>
      <dgm:spPr/>
      <dgm:t>
        <a:bodyPr/>
        <a:lstStyle/>
        <a:p>
          <a:r>
            <a:rPr lang="en-US" sz="2000" i="1" dirty="0">
              <a:solidFill>
                <a:schemeClr val="bg1"/>
              </a:solidFill>
            </a:rPr>
            <a:t>Total number of rows/records: </a:t>
          </a:r>
        </a:p>
        <a:p>
          <a:r>
            <a:rPr lang="en-US" sz="2000" b="0" dirty="0">
              <a:solidFill>
                <a:schemeClr val="bg1"/>
              </a:solidFill>
            </a:rPr>
            <a:t>2,974,151 records</a:t>
          </a:r>
          <a:endParaRPr lang="en-US" sz="2000" dirty="0">
            <a:solidFill>
              <a:schemeClr val="bg1"/>
            </a:solidFill>
          </a:endParaRPr>
        </a:p>
      </dgm:t>
    </dgm:pt>
    <dgm:pt modelId="{3233231F-80C9-4C17-905A-77378DB0341E}" type="parTrans" cxnId="{4FA66C18-C598-4D71-8FEE-BAC509FD9986}">
      <dgm:prSet/>
      <dgm:spPr/>
      <dgm:t>
        <a:bodyPr/>
        <a:lstStyle/>
        <a:p>
          <a:endParaRPr lang="en-US"/>
        </a:p>
      </dgm:t>
    </dgm:pt>
    <dgm:pt modelId="{00701F8F-8A95-460B-8484-B1F0816299A6}" type="sibTrans" cxnId="{4FA66C18-C598-4D71-8FEE-BAC509FD9986}">
      <dgm:prSet/>
      <dgm:spPr/>
      <dgm:t>
        <a:bodyPr/>
        <a:lstStyle/>
        <a:p>
          <a:endParaRPr lang="en-US"/>
        </a:p>
      </dgm:t>
    </dgm:pt>
    <dgm:pt modelId="{60C0BBDB-0267-834F-9932-3B2184A1D62B}">
      <dgm:prSet custT="1"/>
      <dgm:spPr/>
      <dgm:t>
        <a:bodyPr/>
        <a:lstStyle/>
        <a:p>
          <a:r>
            <a:rPr lang="en-US" sz="2000" i="1">
              <a:solidFill>
                <a:schemeClr val="bg1"/>
              </a:solidFill>
            </a:rPr>
            <a:t>Data size: </a:t>
          </a:r>
        </a:p>
        <a:p>
          <a:r>
            <a:rPr lang="en-US" sz="2000">
              <a:solidFill>
                <a:schemeClr val="bg1"/>
              </a:solidFill>
            </a:rPr>
            <a:t>9.98 GB</a:t>
          </a:r>
          <a:r>
            <a:rPr lang="en-US" sz="200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2000">
            <a:solidFill>
              <a:schemeClr val="bg1"/>
            </a:solidFill>
          </a:endParaRPr>
        </a:p>
      </dgm:t>
    </dgm:pt>
    <dgm:pt modelId="{ACE1E1FC-68EF-9842-BB55-D127990853B2}" type="parTrans" cxnId="{60FD8233-9CA3-3A4B-8214-8E86DDCEDE8C}">
      <dgm:prSet/>
      <dgm:spPr/>
      <dgm:t>
        <a:bodyPr/>
        <a:lstStyle/>
        <a:p>
          <a:endParaRPr lang="en-US"/>
        </a:p>
      </dgm:t>
    </dgm:pt>
    <dgm:pt modelId="{F6A4D0EA-5C34-4E49-B85D-777A8B40172D}" type="sibTrans" cxnId="{60FD8233-9CA3-3A4B-8214-8E86DDCEDE8C}">
      <dgm:prSet/>
      <dgm:spPr/>
      <dgm:t>
        <a:bodyPr/>
        <a:lstStyle/>
        <a:p>
          <a:endParaRPr lang="en-US"/>
        </a:p>
      </dgm:t>
    </dgm:pt>
    <dgm:pt modelId="{543AAF9D-8550-F945-A1EE-4BF771227DBF}" type="pres">
      <dgm:prSet presAssocID="{79422E79-F89D-4C4A-8723-D7D192C046A2}" presName="vert0" presStyleCnt="0">
        <dgm:presLayoutVars>
          <dgm:dir/>
          <dgm:animOne val="branch"/>
          <dgm:animLvl val="lvl"/>
        </dgm:presLayoutVars>
      </dgm:prSet>
      <dgm:spPr/>
    </dgm:pt>
    <dgm:pt modelId="{EACCE3A4-E279-3645-8944-986ECAEA7348}" type="pres">
      <dgm:prSet presAssocID="{EBA6F1FF-0BFA-4447-BFCB-8F1EF83B934B}" presName="thickLine" presStyleLbl="alignNode1" presStyleIdx="0" presStyleCnt="4"/>
      <dgm:spPr/>
    </dgm:pt>
    <dgm:pt modelId="{247AF3A1-494A-A745-BB90-0A3E2B923E40}" type="pres">
      <dgm:prSet presAssocID="{EBA6F1FF-0BFA-4447-BFCB-8F1EF83B934B}" presName="horz1" presStyleCnt="0"/>
      <dgm:spPr/>
    </dgm:pt>
    <dgm:pt modelId="{3B08D9D6-4DBA-B648-979B-04884D0D8E18}" type="pres">
      <dgm:prSet presAssocID="{EBA6F1FF-0BFA-4447-BFCB-8F1EF83B934B}" presName="tx1" presStyleLbl="revTx" presStyleIdx="0" presStyleCnt="4"/>
      <dgm:spPr/>
    </dgm:pt>
    <dgm:pt modelId="{0F12B86B-19A8-3149-A867-5CC495965B20}" type="pres">
      <dgm:prSet presAssocID="{EBA6F1FF-0BFA-4447-BFCB-8F1EF83B934B}" presName="vert1" presStyleCnt="0"/>
      <dgm:spPr/>
    </dgm:pt>
    <dgm:pt modelId="{2F3C7639-D9A2-E849-90B2-CDD0DEF4D1F3}" type="pres">
      <dgm:prSet presAssocID="{60C0BBDB-0267-834F-9932-3B2184A1D62B}" presName="thickLine" presStyleLbl="alignNode1" presStyleIdx="1" presStyleCnt="4"/>
      <dgm:spPr/>
    </dgm:pt>
    <dgm:pt modelId="{C13D32F0-5E6C-4C43-A946-7823F720DCC4}" type="pres">
      <dgm:prSet presAssocID="{60C0BBDB-0267-834F-9932-3B2184A1D62B}" presName="horz1" presStyleCnt="0"/>
      <dgm:spPr/>
    </dgm:pt>
    <dgm:pt modelId="{F672ABC3-68F9-B945-9909-70BDABADF694}" type="pres">
      <dgm:prSet presAssocID="{60C0BBDB-0267-834F-9932-3B2184A1D62B}" presName="tx1" presStyleLbl="revTx" presStyleIdx="1" presStyleCnt="4"/>
      <dgm:spPr/>
    </dgm:pt>
    <dgm:pt modelId="{F783AD3B-F088-A64D-8EF1-C6877AA667FD}" type="pres">
      <dgm:prSet presAssocID="{60C0BBDB-0267-834F-9932-3B2184A1D62B}" presName="vert1" presStyleCnt="0"/>
      <dgm:spPr/>
    </dgm:pt>
    <dgm:pt modelId="{B6970AD5-EB69-6341-947A-B8E788A5DE6D}" type="pres">
      <dgm:prSet presAssocID="{430F9653-3F11-4874-B634-44852AD74CD8}" presName="thickLine" presStyleLbl="alignNode1" presStyleIdx="2" presStyleCnt="4"/>
      <dgm:spPr/>
    </dgm:pt>
    <dgm:pt modelId="{3502EB5D-48DD-1644-8330-307112EDD73A}" type="pres">
      <dgm:prSet presAssocID="{430F9653-3F11-4874-B634-44852AD74CD8}" presName="horz1" presStyleCnt="0"/>
      <dgm:spPr/>
    </dgm:pt>
    <dgm:pt modelId="{8DDCC316-94D3-4747-9723-5A0B5F200F0F}" type="pres">
      <dgm:prSet presAssocID="{430F9653-3F11-4874-B634-44852AD74CD8}" presName="tx1" presStyleLbl="revTx" presStyleIdx="2" presStyleCnt="4"/>
      <dgm:spPr/>
    </dgm:pt>
    <dgm:pt modelId="{91BD5BD9-B4A2-6C4A-837D-D0C1B14725A6}" type="pres">
      <dgm:prSet presAssocID="{430F9653-3F11-4874-B634-44852AD74CD8}" presName="vert1" presStyleCnt="0"/>
      <dgm:spPr/>
    </dgm:pt>
    <dgm:pt modelId="{B8EB8972-8005-644B-9A6C-ABEF81987B4A}" type="pres">
      <dgm:prSet presAssocID="{322D792E-3030-43CE-AC13-9749A8B3B25A}" presName="thickLine" presStyleLbl="alignNode1" presStyleIdx="3" presStyleCnt="4"/>
      <dgm:spPr/>
    </dgm:pt>
    <dgm:pt modelId="{ADE7984C-A939-CE45-B722-E9C54E244705}" type="pres">
      <dgm:prSet presAssocID="{322D792E-3030-43CE-AC13-9749A8B3B25A}" presName="horz1" presStyleCnt="0"/>
      <dgm:spPr/>
    </dgm:pt>
    <dgm:pt modelId="{E96BB5E5-5D66-2541-B84D-67DB49CECB1C}" type="pres">
      <dgm:prSet presAssocID="{322D792E-3030-43CE-AC13-9749A8B3B25A}" presName="tx1" presStyleLbl="revTx" presStyleIdx="3" presStyleCnt="4"/>
      <dgm:spPr/>
    </dgm:pt>
    <dgm:pt modelId="{BF429CCD-0082-134A-8EC9-F775BC360AED}" type="pres">
      <dgm:prSet presAssocID="{322D792E-3030-43CE-AC13-9749A8B3B25A}" presName="vert1" presStyleCnt="0"/>
      <dgm:spPr/>
    </dgm:pt>
  </dgm:ptLst>
  <dgm:cxnLst>
    <dgm:cxn modelId="{45D9FB04-FB19-D54B-B16E-B207BF093A54}" type="presOf" srcId="{430F9653-3F11-4874-B634-44852AD74CD8}" destId="{8DDCC316-94D3-4747-9723-5A0B5F200F0F}" srcOrd="0" destOrd="0" presId="urn:microsoft.com/office/officeart/2008/layout/LinedList"/>
    <dgm:cxn modelId="{4FA66C18-C598-4D71-8FEE-BAC509FD9986}" srcId="{79422E79-F89D-4C4A-8723-D7D192C046A2}" destId="{322D792E-3030-43CE-AC13-9749A8B3B25A}" srcOrd="3" destOrd="0" parTransId="{3233231F-80C9-4C17-905A-77378DB0341E}" sibTransId="{00701F8F-8A95-460B-8484-B1F0816299A6}"/>
    <dgm:cxn modelId="{21F2A627-49C4-664F-854A-77E41B74CAD7}" type="presOf" srcId="{322D792E-3030-43CE-AC13-9749A8B3B25A}" destId="{E96BB5E5-5D66-2541-B84D-67DB49CECB1C}" srcOrd="0" destOrd="0" presId="urn:microsoft.com/office/officeart/2008/layout/LinedList"/>
    <dgm:cxn modelId="{60FD8233-9CA3-3A4B-8214-8E86DDCEDE8C}" srcId="{79422E79-F89D-4C4A-8723-D7D192C046A2}" destId="{60C0BBDB-0267-834F-9932-3B2184A1D62B}" srcOrd="1" destOrd="0" parTransId="{ACE1E1FC-68EF-9842-BB55-D127990853B2}" sibTransId="{F6A4D0EA-5C34-4E49-B85D-777A8B40172D}"/>
    <dgm:cxn modelId="{31AC5140-D6D5-4277-863F-F9A78676ACBC}" srcId="{79422E79-F89D-4C4A-8723-D7D192C046A2}" destId="{EBA6F1FF-0BFA-4447-BFCB-8F1EF83B934B}" srcOrd="0" destOrd="0" parTransId="{09E05061-599D-4A5F-933E-082C4BEEF2A5}" sibTransId="{0E6E0E13-FC95-44BE-8813-93CB233AB406}"/>
    <dgm:cxn modelId="{C73F684E-0BBD-4547-A6B6-EEC72D20145B}" srcId="{79422E79-F89D-4C4A-8723-D7D192C046A2}" destId="{430F9653-3F11-4874-B634-44852AD74CD8}" srcOrd="2" destOrd="0" parTransId="{10602BCB-EB77-4725-BCE5-7C5FCC456288}" sibTransId="{72566780-4531-4706-B55B-6F59BE6E3EBB}"/>
    <dgm:cxn modelId="{4236005D-9B88-B74C-B80B-E863C2953EEA}" type="presOf" srcId="{79422E79-F89D-4C4A-8723-D7D192C046A2}" destId="{543AAF9D-8550-F945-A1EE-4BF771227DBF}" srcOrd="0" destOrd="0" presId="urn:microsoft.com/office/officeart/2008/layout/LinedList"/>
    <dgm:cxn modelId="{95CA1C95-15BB-FC4B-A86C-5A3E2D230ED8}" type="presOf" srcId="{EBA6F1FF-0BFA-4447-BFCB-8F1EF83B934B}" destId="{3B08D9D6-4DBA-B648-979B-04884D0D8E18}" srcOrd="0" destOrd="0" presId="urn:microsoft.com/office/officeart/2008/layout/LinedList"/>
    <dgm:cxn modelId="{F27E1ADB-88BB-E24B-84A8-5FBF21F2C193}" type="presOf" srcId="{60C0BBDB-0267-834F-9932-3B2184A1D62B}" destId="{F672ABC3-68F9-B945-9909-70BDABADF694}" srcOrd="0" destOrd="0" presId="urn:microsoft.com/office/officeart/2008/layout/LinedList"/>
    <dgm:cxn modelId="{A4F53DAF-95B8-424F-99D1-7EE0DA369A02}" type="presParOf" srcId="{543AAF9D-8550-F945-A1EE-4BF771227DBF}" destId="{EACCE3A4-E279-3645-8944-986ECAEA7348}" srcOrd="0" destOrd="0" presId="urn:microsoft.com/office/officeart/2008/layout/LinedList"/>
    <dgm:cxn modelId="{B9AC04AA-EEB7-EC4D-80B4-C45F07794F1C}" type="presParOf" srcId="{543AAF9D-8550-F945-A1EE-4BF771227DBF}" destId="{247AF3A1-494A-A745-BB90-0A3E2B923E40}" srcOrd="1" destOrd="0" presId="urn:microsoft.com/office/officeart/2008/layout/LinedList"/>
    <dgm:cxn modelId="{B5DF68FB-9158-9A45-A469-2165DD7C0F3B}" type="presParOf" srcId="{247AF3A1-494A-A745-BB90-0A3E2B923E40}" destId="{3B08D9D6-4DBA-B648-979B-04884D0D8E18}" srcOrd="0" destOrd="0" presId="urn:microsoft.com/office/officeart/2008/layout/LinedList"/>
    <dgm:cxn modelId="{6E85AC8F-FE18-B44A-A6ED-0717E19AD5E7}" type="presParOf" srcId="{247AF3A1-494A-A745-BB90-0A3E2B923E40}" destId="{0F12B86B-19A8-3149-A867-5CC495965B20}" srcOrd="1" destOrd="0" presId="urn:microsoft.com/office/officeart/2008/layout/LinedList"/>
    <dgm:cxn modelId="{55D41FCA-77E2-D841-A2B0-FF6A433CE6DE}" type="presParOf" srcId="{543AAF9D-8550-F945-A1EE-4BF771227DBF}" destId="{2F3C7639-D9A2-E849-90B2-CDD0DEF4D1F3}" srcOrd="2" destOrd="0" presId="urn:microsoft.com/office/officeart/2008/layout/LinedList"/>
    <dgm:cxn modelId="{71FD4B6C-3870-C848-98DA-8E81B104844C}" type="presParOf" srcId="{543AAF9D-8550-F945-A1EE-4BF771227DBF}" destId="{C13D32F0-5E6C-4C43-A946-7823F720DCC4}" srcOrd="3" destOrd="0" presId="urn:microsoft.com/office/officeart/2008/layout/LinedList"/>
    <dgm:cxn modelId="{AB81D1FF-D996-444B-9F95-CA8756DF487D}" type="presParOf" srcId="{C13D32F0-5E6C-4C43-A946-7823F720DCC4}" destId="{F672ABC3-68F9-B945-9909-70BDABADF694}" srcOrd="0" destOrd="0" presId="urn:microsoft.com/office/officeart/2008/layout/LinedList"/>
    <dgm:cxn modelId="{038987BF-28DF-0E41-A5A0-E5ABF7063C0B}" type="presParOf" srcId="{C13D32F0-5E6C-4C43-A946-7823F720DCC4}" destId="{F783AD3B-F088-A64D-8EF1-C6877AA667FD}" srcOrd="1" destOrd="0" presId="urn:microsoft.com/office/officeart/2008/layout/LinedList"/>
    <dgm:cxn modelId="{C7A1A832-F70F-5145-9FFA-18AF8E1B1578}" type="presParOf" srcId="{543AAF9D-8550-F945-A1EE-4BF771227DBF}" destId="{B6970AD5-EB69-6341-947A-B8E788A5DE6D}" srcOrd="4" destOrd="0" presId="urn:microsoft.com/office/officeart/2008/layout/LinedList"/>
    <dgm:cxn modelId="{65DF4EE7-0635-D54D-A323-1AC51F61DED7}" type="presParOf" srcId="{543AAF9D-8550-F945-A1EE-4BF771227DBF}" destId="{3502EB5D-48DD-1644-8330-307112EDD73A}" srcOrd="5" destOrd="0" presId="urn:microsoft.com/office/officeart/2008/layout/LinedList"/>
    <dgm:cxn modelId="{D82026A2-E913-F34F-9013-4F7D1DE9EE03}" type="presParOf" srcId="{3502EB5D-48DD-1644-8330-307112EDD73A}" destId="{8DDCC316-94D3-4747-9723-5A0B5F200F0F}" srcOrd="0" destOrd="0" presId="urn:microsoft.com/office/officeart/2008/layout/LinedList"/>
    <dgm:cxn modelId="{D80346AD-B945-0344-8D6C-599582420E46}" type="presParOf" srcId="{3502EB5D-48DD-1644-8330-307112EDD73A}" destId="{91BD5BD9-B4A2-6C4A-837D-D0C1B14725A6}" srcOrd="1" destOrd="0" presId="urn:microsoft.com/office/officeart/2008/layout/LinedList"/>
    <dgm:cxn modelId="{E5E4C23A-8806-0B41-89C9-09EA29521820}" type="presParOf" srcId="{543AAF9D-8550-F945-A1EE-4BF771227DBF}" destId="{B8EB8972-8005-644B-9A6C-ABEF81987B4A}" srcOrd="6" destOrd="0" presId="urn:microsoft.com/office/officeart/2008/layout/LinedList"/>
    <dgm:cxn modelId="{8A8A54FB-AD1E-954D-9AB8-45178C72A387}" type="presParOf" srcId="{543AAF9D-8550-F945-A1EE-4BF771227DBF}" destId="{ADE7984C-A939-CE45-B722-E9C54E244705}" srcOrd="7" destOrd="0" presId="urn:microsoft.com/office/officeart/2008/layout/LinedList"/>
    <dgm:cxn modelId="{56CA9B39-98AE-654F-BD6D-6C321B6DBF4D}" type="presParOf" srcId="{ADE7984C-A939-CE45-B722-E9C54E244705}" destId="{E96BB5E5-5D66-2541-B84D-67DB49CECB1C}" srcOrd="0" destOrd="0" presId="urn:microsoft.com/office/officeart/2008/layout/LinedList"/>
    <dgm:cxn modelId="{1E779315-2EE8-5A47-991C-C05C8434CE6E}" type="presParOf" srcId="{ADE7984C-A939-CE45-B722-E9C54E244705}" destId="{BF429CCD-0082-134A-8EC9-F775BC360A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422E79-F89D-4C4A-8723-D7D192C046A2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BA6F1FF-0BFA-4447-BFCB-8F1EF83B934B}">
      <dgm:prSet custT="1"/>
      <dgm:spPr/>
      <dgm:t>
        <a:bodyPr/>
        <a:lstStyle/>
        <a:p>
          <a:r>
            <a:rPr lang="en-US" sz="2000" b="0" i="1" dirty="0">
              <a:solidFill>
                <a:schemeClr val="bg1"/>
              </a:solidFill>
            </a:rPr>
            <a:t>Cluster version: </a:t>
          </a:r>
          <a:r>
            <a:rPr lang="en-US" sz="2000" dirty="0">
              <a:solidFill>
                <a:schemeClr val="bg1"/>
              </a:solidFill>
              <a:latin typeface="+mn-lt"/>
            </a:rPr>
            <a:t>Hive 3.1.2-amzn-4</a:t>
          </a:r>
          <a:endParaRPr lang="en-US" sz="2000" b="0" i="1" dirty="0">
            <a:solidFill>
              <a:schemeClr val="bg1"/>
            </a:solidFill>
            <a:latin typeface="+mn-lt"/>
          </a:endParaRPr>
        </a:p>
      </dgm:t>
    </dgm:pt>
    <dgm:pt modelId="{09E05061-599D-4A5F-933E-082C4BEEF2A5}" type="parTrans" cxnId="{31AC5140-D6D5-4277-863F-F9A78676ACBC}">
      <dgm:prSet/>
      <dgm:spPr/>
      <dgm:t>
        <a:bodyPr/>
        <a:lstStyle/>
        <a:p>
          <a:endParaRPr lang="en-US"/>
        </a:p>
      </dgm:t>
    </dgm:pt>
    <dgm:pt modelId="{0E6E0E13-FC95-44BE-8813-93CB233AB406}" type="sibTrans" cxnId="{31AC5140-D6D5-4277-863F-F9A78676ACBC}">
      <dgm:prSet/>
      <dgm:spPr/>
      <dgm:t>
        <a:bodyPr/>
        <a:lstStyle/>
        <a:p>
          <a:endParaRPr lang="en-US"/>
        </a:p>
      </dgm:t>
    </dgm:pt>
    <dgm:pt modelId="{430F9653-3F11-4874-B634-44852AD74CD8}">
      <dgm:prSet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  <a:latin typeface="+mn-lt"/>
            </a:rPr>
            <a:t>Memory size: 58.58</a:t>
          </a:r>
          <a:r>
            <a:rPr lang="en-US" sz="2000" dirty="0">
              <a:solidFill>
                <a:schemeClr val="bg1"/>
              </a:solidFill>
            </a:rPr>
            <a:t> GB</a:t>
          </a:r>
          <a:endParaRPr lang="en-US" sz="2000" dirty="0">
            <a:solidFill>
              <a:schemeClr val="bg1"/>
            </a:solidFill>
            <a:latin typeface="+mn-lt"/>
          </a:endParaRPr>
        </a:p>
        <a:p>
          <a:endParaRPr lang="en-US" sz="2000" dirty="0">
            <a:solidFill>
              <a:schemeClr val="bg1"/>
            </a:solidFill>
            <a:latin typeface="+mn-lt"/>
          </a:endParaRPr>
        </a:p>
      </dgm:t>
    </dgm:pt>
    <dgm:pt modelId="{10602BCB-EB77-4725-BCE5-7C5FCC456288}" type="parTrans" cxnId="{C73F684E-0BBD-4547-A6B6-EEC72D20145B}">
      <dgm:prSet/>
      <dgm:spPr/>
      <dgm:t>
        <a:bodyPr/>
        <a:lstStyle/>
        <a:p>
          <a:endParaRPr lang="en-US"/>
        </a:p>
      </dgm:t>
    </dgm:pt>
    <dgm:pt modelId="{72566780-4531-4706-B55B-6F59BE6E3EBB}" type="sibTrans" cxnId="{C73F684E-0BBD-4547-A6B6-EEC72D20145B}">
      <dgm:prSet/>
      <dgm:spPr/>
      <dgm:t>
        <a:bodyPr/>
        <a:lstStyle/>
        <a:p>
          <a:endParaRPr lang="en-US"/>
        </a:p>
      </dgm:t>
    </dgm:pt>
    <dgm:pt modelId="{322D792E-3030-43CE-AC13-9749A8B3B25A}">
      <dgm:prSet custT="1"/>
      <dgm:spPr/>
      <dgm:t>
        <a:bodyPr/>
        <a:lstStyle/>
        <a:p>
          <a:r>
            <a:rPr lang="en-US" sz="2000" i="1" dirty="0">
              <a:solidFill>
                <a:schemeClr val="bg1"/>
              </a:solidFill>
              <a:latin typeface="+mn-lt"/>
            </a:rPr>
            <a:t>CPU speed: 8 Core CPU (</a:t>
          </a:r>
          <a:r>
            <a:rPr lang="en-US" sz="2000" dirty="0">
              <a:solidFill>
                <a:schemeClr val="bg1"/>
              </a:solidFill>
              <a:latin typeface="+mn-lt"/>
            </a:rPr>
            <a:t>Intel(R) Xeon(R) Platinum 8167M CPU @ </a:t>
          </a:r>
          <a:r>
            <a:rPr lang="en-US" sz="2000" b="0" dirty="0">
              <a:solidFill>
                <a:schemeClr val="bg1"/>
              </a:solidFill>
              <a:latin typeface="+mn-lt"/>
            </a:rPr>
            <a:t>2.00GHz)</a:t>
          </a:r>
        </a:p>
      </dgm:t>
    </dgm:pt>
    <dgm:pt modelId="{3233231F-80C9-4C17-905A-77378DB0341E}" type="parTrans" cxnId="{4FA66C18-C598-4D71-8FEE-BAC509FD9986}">
      <dgm:prSet/>
      <dgm:spPr/>
      <dgm:t>
        <a:bodyPr/>
        <a:lstStyle/>
        <a:p>
          <a:endParaRPr lang="en-US"/>
        </a:p>
      </dgm:t>
    </dgm:pt>
    <dgm:pt modelId="{00701F8F-8A95-460B-8484-B1F0816299A6}" type="sibTrans" cxnId="{4FA66C18-C598-4D71-8FEE-BAC509FD9986}">
      <dgm:prSet/>
      <dgm:spPr/>
      <dgm:t>
        <a:bodyPr/>
        <a:lstStyle/>
        <a:p>
          <a:endParaRPr lang="en-US"/>
        </a:p>
      </dgm:t>
    </dgm:pt>
    <dgm:pt modelId="{60C0BBDB-0267-834F-9932-3B2184A1D62B}">
      <dgm:prSet custT="1"/>
      <dgm:spPr/>
      <dgm:t>
        <a:bodyPr/>
        <a:lstStyle/>
        <a:p>
          <a:r>
            <a:rPr lang="en-US" sz="2000" i="1" dirty="0">
              <a:solidFill>
                <a:schemeClr val="bg1"/>
              </a:solidFill>
            </a:rPr>
            <a:t>Cluster number of nodes:</a:t>
          </a:r>
        </a:p>
        <a:p>
          <a:r>
            <a:rPr lang="en-US" sz="2000" i="1" dirty="0">
              <a:solidFill>
                <a:schemeClr val="bg1"/>
              </a:solidFill>
            </a:rPr>
            <a:t>3 node cluster</a:t>
          </a:r>
        </a:p>
      </dgm:t>
    </dgm:pt>
    <dgm:pt modelId="{ACE1E1FC-68EF-9842-BB55-D127990853B2}" type="parTrans" cxnId="{60FD8233-9CA3-3A4B-8214-8E86DDCEDE8C}">
      <dgm:prSet/>
      <dgm:spPr/>
      <dgm:t>
        <a:bodyPr/>
        <a:lstStyle/>
        <a:p>
          <a:endParaRPr lang="en-US"/>
        </a:p>
      </dgm:t>
    </dgm:pt>
    <dgm:pt modelId="{F6A4D0EA-5C34-4E49-B85D-777A8B40172D}" type="sibTrans" cxnId="{60FD8233-9CA3-3A4B-8214-8E86DDCEDE8C}">
      <dgm:prSet/>
      <dgm:spPr/>
      <dgm:t>
        <a:bodyPr/>
        <a:lstStyle/>
        <a:p>
          <a:endParaRPr lang="en-US"/>
        </a:p>
      </dgm:t>
    </dgm:pt>
    <dgm:pt modelId="{543AAF9D-8550-F945-A1EE-4BF771227DBF}" type="pres">
      <dgm:prSet presAssocID="{79422E79-F89D-4C4A-8723-D7D192C046A2}" presName="vert0" presStyleCnt="0">
        <dgm:presLayoutVars>
          <dgm:dir/>
          <dgm:animOne val="branch"/>
          <dgm:animLvl val="lvl"/>
        </dgm:presLayoutVars>
      </dgm:prSet>
      <dgm:spPr/>
    </dgm:pt>
    <dgm:pt modelId="{EACCE3A4-E279-3645-8944-986ECAEA7348}" type="pres">
      <dgm:prSet presAssocID="{EBA6F1FF-0BFA-4447-BFCB-8F1EF83B934B}" presName="thickLine" presStyleLbl="alignNode1" presStyleIdx="0" presStyleCnt="4"/>
      <dgm:spPr/>
    </dgm:pt>
    <dgm:pt modelId="{247AF3A1-494A-A745-BB90-0A3E2B923E40}" type="pres">
      <dgm:prSet presAssocID="{EBA6F1FF-0BFA-4447-BFCB-8F1EF83B934B}" presName="horz1" presStyleCnt="0"/>
      <dgm:spPr/>
    </dgm:pt>
    <dgm:pt modelId="{3B08D9D6-4DBA-B648-979B-04884D0D8E18}" type="pres">
      <dgm:prSet presAssocID="{EBA6F1FF-0BFA-4447-BFCB-8F1EF83B934B}" presName="tx1" presStyleLbl="revTx" presStyleIdx="0" presStyleCnt="4"/>
      <dgm:spPr/>
    </dgm:pt>
    <dgm:pt modelId="{0F12B86B-19A8-3149-A867-5CC495965B20}" type="pres">
      <dgm:prSet presAssocID="{EBA6F1FF-0BFA-4447-BFCB-8F1EF83B934B}" presName="vert1" presStyleCnt="0"/>
      <dgm:spPr/>
    </dgm:pt>
    <dgm:pt modelId="{2F3C7639-D9A2-E849-90B2-CDD0DEF4D1F3}" type="pres">
      <dgm:prSet presAssocID="{60C0BBDB-0267-834F-9932-3B2184A1D62B}" presName="thickLine" presStyleLbl="alignNode1" presStyleIdx="1" presStyleCnt="4"/>
      <dgm:spPr/>
    </dgm:pt>
    <dgm:pt modelId="{C13D32F0-5E6C-4C43-A946-7823F720DCC4}" type="pres">
      <dgm:prSet presAssocID="{60C0BBDB-0267-834F-9932-3B2184A1D62B}" presName="horz1" presStyleCnt="0"/>
      <dgm:spPr/>
    </dgm:pt>
    <dgm:pt modelId="{F672ABC3-68F9-B945-9909-70BDABADF694}" type="pres">
      <dgm:prSet presAssocID="{60C0BBDB-0267-834F-9932-3B2184A1D62B}" presName="tx1" presStyleLbl="revTx" presStyleIdx="1" presStyleCnt="4"/>
      <dgm:spPr/>
    </dgm:pt>
    <dgm:pt modelId="{F783AD3B-F088-A64D-8EF1-C6877AA667FD}" type="pres">
      <dgm:prSet presAssocID="{60C0BBDB-0267-834F-9932-3B2184A1D62B}" presName="vert1" presStyleCnt="0"/>
      <dgm:spPr/>
    </dgm:pt>
    <dgm:pt modelId="{B6970AD5-EB69-6341-947A-B8E788A5DE6D}" type="pres">
      <dgm:prSet presAssocID="{430F9653-3F11-4874-B634-44852AD74CD8}" presName="thickLine" presStyleLbl="alignNode1" presStyleIdx="2" presStyleCnt="4"/>
      <dgm:spPr/>
    </dgm:pt>
    <dgm:pt modelId="{3502EB5D-48DD-1644-8330-307112EDD73A}" type="pres">
      <dgm:prSet presAssocID="{430F9653-3F11-4874-B634-44852AD74CD8}" presName="horz1" presStyleCnt="0"/>
      <dgm:spPr/>
    </dgm:pt>
    <dgm:pt modelId="{8DDCC316-94D3-4747-9723-5A0B5F200F0F}" type="pres">
      <dgm:prSet presAssocID="{430F9653-3F11-4874-B634-44852AD74CD8}" presName="tx1" presStyleLbl="revTx" presStyleIdx="2" presStyleCnt="4"/>
      <dgm:spPr/>
    </dgm:pt>
    <dgm:pt modelId="{91BD5BD9-B4A2-6C4A-837D-D0C1B14725A6}" type="pres">
      <dgm:prSet presAssocID="{430F9653-3F11-4874-B634-44852AD74CD8}" presName="vert1" presStyleCnt="0"/>
      <dgm:spPr/>
    </dgm:pt>
    <dgm:pt modelId="{B8EB8972-8005-644B-9A6C-ABEF81987B4A}" type="pres">
      <dgm:prSet presAssocID="{322D792E-3030-43CE-AC13-9749A8B3B25A}" presName="thickLine" presStyleLbl="alignNode1" presStyleIdx="3" presStyleCnt="4"/>
      <dgm:spPr/>
    </dgm:pt>
    <dgm:pt modelId="{ADE7984C-A939-CE45-B722-E9C54E244705}" type="pres">
      <dgm:prSet presAssocID="{322D792E-3030-43CE-AC13-9749A8B3B25A}" presName="horz1" presStyleCnt="0"/>
      <dgm:spPr/>
    </dgm:pt>
    <dgm:pt modelId="{E96BB5E5-5D66-2541-B84D-67DB49CECB1C}" type="pres">
      <dgm:prSet presAssocID="{322D792E-3030-43CE-AC13-9749A8B3B25A}" presName="tx1" presStyleLbl="revTx" presStyleIdx="3" presStyleCnt="4"/>
      <dgm:spPr/>
    </dgm:pt>
    <dgm:pt modelId="{BF429CCD-0082-134A-8EC9-F775BC360AED}" type="pres">
      <dgm:prSet presAssocID="{322D792E-3030-43CE-AC13-9749A8B3B25A}" presName="vert1" presStyleCnt="0"/>
      <dgm:spPr/>
    </dgm:pt>
  </dgm:ptLst>
  <dgm:cxnLst>
    <dgm:cxn modelId="{D559C006-F3E9-7948-93B8-39FAEC0173EF}" type="presOf" srcId="{79422E79-F89D-4C4A-8723-D7D192C046A2}" destId="{543AAF9D-8550-F945-A1EE-4BF771227DBF}" srcOrd="0" destOrd="0" presId="urn:microsoft.com/office/officeart/2008/layout/LinedList"/>
    <dgm:cxn modelId="{8A036616-F1A4-9A43-B16E-BD354BDA918D}" type="presOf" srcId="{60C0BBDB-0267-834F-9932-3B2184A1D62B}" destId="{F672ABC3-68F9-B945-9909-70BDABADF694}" srcOrd="0" destOrd="0" presId="urn:microsoft.com/office/officeart/2008/layout/LinedList"/>
    <dgm:cxn modelId="{4FA66C18-C598-4D71-8FEE-BAC509FD9986}" srcId="{79422E79-F89D-4C4A-8723-D7D192C046A2}" destId="{322D792E-3030-43CE-AC13-9749A8B3B25A}" srcOrd="3" destOrd="0" parTransId="{3233231F-80C9-4C17-905A-77378DB0341E}" sibTransId="{00701F8F-8A95-460B-8484-B1F0816299A6}"/>
    <dgm:cxn modelId="{60FD8233-9CA3-3A4B-8214-8E86DDCEDE8C}" srcId="{79422E79-F89D-4C4A-8723-D7D192C046A2}" destId="{60C0BBDB-0267-834F-9932-3B2184A1D62B}" srcOrd="1" destOrd="0" parTransId="{ACE1E1FC-68EF-9842-BB55-D127990853B2}" sibTransId="{F6A4D0EA-5C34-4E49-B85D-777A8B40172D}"/>
    <dgm:cxn modelId="{31AC5140-D6D5-4277-863F-F9A78676ACBC}" srcId="{79422E79-F89D-4C4A-8723-D7D192C046A2}" destId="{EBA6F1FF-0BFA-4447-BFCB-8F1EF83B934B}" srcOrd="0" destOrd="0" parTransId="{09E05061-599D-4A5F-933E-082C4BEEF2A5}" sibTransId="{0E6E0E13-FC95-44BE-8813-93CB233AB406}"/>
    <dgm:cxn modelId="{C73F684E-0BBD-4547-A6B6-EEC72D20145B}" srcId="{79422E79-F89D-4C4A-8723-D7D192C046A2}" destId="{430F9653-3F11-4874-B634-44852AD74CD8}" srcOrd="2" destOrd="0" parTransId="{10602BCB-EB77-4725-BCE5-7C5FCC456288}" sibTransId="{72566780-4531-4706-B55B-6F59BE6E3EBB}"/>
    <dgm:cxn modelId="{784ABB53-3D83-7D40-B697-7F614543BAD6}" type="presOf" srcId="{EBA6F1FF-0BFA-4447-BFCB-8F1EF83B934B}" destId="{3B08D9D6-4DBA-B648-979B-04884D0D8E18}" srcOrd="0" destOrd="0" presId="urn:microsoft.com/office/officeart/2008/layout/LinedList"/>
    <dgm:cxn modelId="{C6687B6F-C44B-0E41-8CF6-F17622EA4DF9}" type="presOf" srcId="{322D792E-3030-43CE-AC13-9749A8B3B25A}" destId="{E96BB5E5-5D66-2541-B84D-67DB49CECB1C}" srcOrd="0" destOrd="0" presId="urn:microsoft.com/office/officeart/2008/layout/LinedList"/>
    <dgm:cxn modelId="{11B460EF-93D9-C94B-849B-5A53F88BE924}" type="presOf" srcId="{430F9653-3F11-4874-B634-44852AD74CD8}" destId="{8DDCC316-94D3-4747-9723-5A0B5F200F0F}" srcOrd="0" destOrd="0" presId="urn:microsoft.com/office/officeart/2008/layout/LinedList"/>
    <dgm:cxn modelId="{32DCBD2D-93B6-E14F-B4EF-4170395DF8DC}" type="presParOf" srcId="{543AAF9D-8550-F945-A1EE-4BF771227DBF}" destId="{EACCE3A4-E279-3645-8944-986ECAEA7348}" srcOrd="0" destOrd="0" presId="urn:microsoft.com/office/officeart/2008/layout/LinedList"/>
    <dgm:cxn modelId="{BBA06D68-5C14-424D-B349-829C95CA762F}" type="presParOf" srcId="{543AAF9D-8550-F945-A1EE-4BF771227DBF}" destId="{247AF3A1-494A-A745-BB90-0A3E2B923E40}" srcOrd="1" destOrd="0" presId="urn:microsoft.com/office/officeart/2008/layout/LinedList"/>
    <dgm:cxn modelId="{A709D669-63DB-C146-9FA7-AAE36E0B1E95}" type="presParOf" srcId="{247AF3A1-494A-A745-BB90-0A3E2B923E40}" destId="{3B08D9D6-4DBA-B648-979B-04884D0D8E18}" srcOrd="0" destOrd="0" presId="urn:microsoft.com/office/officeart/2008/layout/LinedList"/>
    <dgm:cxn modelId="{E4F9A920-1B44-C84C-89DE-A852E8233B6C}" type="presParOf" srcId="{247AF3A1-494A-A745-BB90-0A3E2B923E40}" destId="{0F12B86B-19A8-3149-A867-5CC495965B20}" srcOrd="1" destOrd="0" presId="urn:microsoft.com/office/officeart/2008/layout/LinedList"/>
    <dgm:cxn modelId="{91A4E5E5-31DA-404A-A2CA-F3A9EB46EC48}" type="presParOf" srcId="{543AAF9D-8550-F945-A1EE-4BF771227DBF}" destId="{2F3C7639-D9A2-E849-90B2-CDD0DEF4D1F3}" srcOrd="2" destOrd="0" presId="urn:microsoft.com/office/officeart/2008/layout/LinedList"/>
    <dgm:cxn modelId="{231072DE-4E8B-2A43-9431-6E0257F1626E}" type="presParOf" srcId="{543AAF9D-8550-F945-A1EE-4BF771227DBF}" destId="{C13D32F0-5E6C-4C43-A946-7823F720DCC4}" srcOrd="3" destOrd="0" presId="urn:microsoft.com/office/officeart/2008/layout/LinedList"/>
    <dgm:cxn modelId="{296274B9-953B-0043-BA03-F5B126D3C34D}" type="presParOf" srcId="{C13D32F0-5E6C-4C43-A946-7823F720DCC4}" destId="{F672ABC3-68F9-B945-9909-70BDABADF694}" srcOrd="0" destOrd="0" presId="urn:microsoft.com/office/officeart/2008/layout/LinedList"/>
    <dgm:cxn modelId="{A3813D5A-EF1A-C047-9065-BD1CE641F79D}" type="presParOf" srcId="{C13D32F0-5E6C-4C43-A946-7823F720DCC4}" destId="{F783AD3B-F088-A64D-8EF1-C6877AA667FD}" srcOrd="1" destOrd="0" presId="urn:microsoft.com/office/officeart/2008/layout/LinedList"/>
    <dgm:cxn modelId="{4792204B-2B89-5A46-9F28-00CEB92DD3EB}" type="presParOf" srcId="{543AAF9D-8550-F945-A1EE-4BF771227DBF}" destId="{B6970AD5-EB69-6341-947A-B8E788A5DE6D}" srcOrd="4" destOrd="0" presId="urn:microsoft.com/office/officeart/2008/layout/LinedList"/>
    <dgm:cxn modelId="{813C5434-CDBE-2842-B57D-E33D474D9FD1}" type="presParOf" srcId="{543AAF9D-8550-F945-A1EE-4BF771227DBF}" destId="{3502EB5D-48DD-1644-8330-307112EDD73A}" srcOrd="5" destOrd="0" presId="urn:microsoft.com/office/officeart/2008/layout/LinedList"/>
    <dgm:cxn modelId="{CA6D1847-8BD3-AB4A-8AC7-DC4847E9C4C6}" type="presParOf" srcId="{3502EB5D-48DD-1644-8330-307112EDD73A}" destId="{8DDCC316-94D3-4747-9723-5A0B5F200F0F}" srcOrd="0" destOrd="0" presId="urn:microsoft.com/office/officeart/2008/layout/LinedList"/>
    <dgm:cxn modelId="{4F6DD313-2F8C-604D-8C64-A24F5466DCF3}" type="presParOf" srcId="{3502EB5D-48DD-1644-8330-307112EDD73A}" destId="{91BD5BD9-B4A2-6C4A-837D-D0C1B14725A6}" srcOrd="1" destOrd="0" presId="urn:microsoft.com/office/officeart/2008/layout/LinedList"/>
    <dgm:cxn modelId="{E886009B-F11C-CB4C-87F9-A9B89A841163}" type="presParOf" srcId="{543AAF9D-8550-F945-A1EE-4BF771227DBF}" destId="{B8EB8972-8005-644B-9A6C-ABEF81987B4A}" srcOrd="6" destOrd="0" presId="urn:microsoft.com/office/officeart/2008/layout/LinedList"/>
    <dgm:cxn modelId="{D1E00508-EDC3-E445-87A5-1062D1E63710}" type="presParOf" srcId="{543AAF9D-8550-F945-A1EE-4BF771227DBF}" destId="{ADE7984C-A939-CE45-B722-E9C54E244705}" srcOrd="7" destOrd="0" presId="urn:microsoft.com/office/officeart/2008/layout/LinedList"/>
    <dgm:cxn modelId="{1B49B940-CCB1-4243-A029-7DB5E9E62281}" type="presParOf" srcId="{ADE7984C-A939-CE45-B722-E9C54E244705}" destId="{E96BB5E5-5D66-2541-B84D-67DB49CECB1C}" srcOrd="0" destOrd="0" presId="urn:microsoft.com/office/officeart/2008/layout/LinedList"/>
    <dgm:cxn modelId="{4C5AFB21-08A6-A045-9EB5-660080F22F04}" type="presParOf" srcId="{ADE7984C-A939-CE45-B722-E9C54E244705}" destId="{BF429CCD-0082-134A-8EC9-F775BC360A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B4735D-6CF5-5A4F-9C0E-6D2263DDCF12}" type="doc">
      <dgm:prSet loTypeId="urn:microsoft.com/office/officeart/2005/8/layout/vList3" loCatId="" qsTypeId="urn:microsoft.com/office/officeart/2005/8/quickstyle/simple5" qsCatId="simple" csTypeId="urn:microsoft.com/office/officeart/2005/8/colors/colorful2" csCatId="colorful" phldr="1"/>
      <dgm:spPr/>
    </dgm:pt>
    <dgm:pt modelId="{AEA7DA43-C414-A44C-9B9E-1828BA8F53D6}">
      <dgm:prSet phldrT="[Text]" custT="1"/>
      <dgm:spPr/>
      <dgm:t>
        <a:bodyPr/>
        <a:lstStyle/>
        <a:p>
          <a:pPr algn="l"/>
          <a:r>
            <a:rPr lang="en-US" sz="2000" dirty="0"/>
            <a:t>Data Source</a:t>
          </a:r>
        </a:p>
      </dgm:t>
    </dgm:pt>
    <dgm:pt modelId="{9CA711BA-BB29-5E46-9968-3CA449324A54}" type="parTrans" cxnId="{40E5851C-203D-814A-9F34-D230C6033B49}">
      <dgm:prSet/>
      <dgm:spPr/>
      <dgm:t>
        <a:bodyPr/>
        <a:lstStyle/>
        <a:p>
          <a:endParaRPr lang="en-US"/>
        </a:p>
      </dgm:t>
    </dgm:pt>
    <dgm:pt modelId="{F3E31108-C9FB-514C-91D4-93DA07AC064E}" type="sibTrans" cxnId="{40E5851C-203D-814A-9F34-D230C6033B49}">
      <dgm:prSet/>
      <dgm:spPr/>
      <dgm:t>
        <a:bodyPr/>
        <a:lstStyle/>
        <a:p>
          <a:endParaRPr lang="en-US"/>
        </a:p>
      </dgm:t>
    </dgm:pt>
    <dgm:pt modelId="{72C7B3A5-F6D1-F142-914B-BCF14883597F}">
      <dgm:prSet phldrT="[Text]" custT="1"/>
      <dgm:spPr/>
      <dgm:t>
        <a:bodyPr/>
        <a:lstStyle/>
        <a:p>
          <a:pPr algn="l"/>
          <a:r>
            <a:rPr lang="en-US" sz="2000" dirty="0"/>
            <a:t>Data validation and analysis</a:t>
          </a:r>
        </a:p>
      </dgm:t>
    </dgm:pt>
    <dgm:pt modelId="{13C084C7-F44E-C643-95FE-AABA13BBD079}" type="parTrans" cxnId="{8E84D4F9-78FB-4349-97B5-D224F3A0B142}">
      <dgm:prSet/>
      <dgm:spPr/>
      <dgm:t>
        <a:bodyPr/>
        <a:lstStyle/>
        <a:p>
          <a:endParaRPr lang="en-US"/>
        </a:p>
      </dgm:t>
    </dgm:pt>
    <dgm:pt modelId="{0DE88B5A-9AB6-7547-9A8D-25A5510FCE67}" type="sibTrans" cxnId="{8E84D4F9-78FB-4349-97B5-D224F3A0B142}">
      <dgm:prSet/>
      <dgm:spPr/>
      <dgm:t>
        <a:bodyPr/>
        <a:lstStyle/>
        <a:p>
          <a:endParaRPr lang="en-US"/>
        </a:p>
      </dgm:t>
    </dgm:pt>
    <dgm:pt modelId="{4B2540B4-0915-584A-96CE-747F18977338}">
      <dgm:prSet phldrT="[Text]" custT="1"/>
      <dgm:spPr/>
      <dgm:t>
        <a:bodyPr/>
        <a:lstStyle/>
        <a:p>
          <a:pPr algn="l"/>
          <a:r>
            <a:rPr lang="en-US" sz="2000" dirty="0">
              <a:latin typeface="+mj-lt"/>
            </a:rPr>
            <a:t>Data Analysis </a:t>
          </a:r>
          <a:r>
            <a:rPr lang="en-US" sz="2000" dirty="0">
              <a:latin typeface="+mj-lt"/>
              <a:cs typeface="Calibri" panose="020F0502020204030204" pitchFamily="34" charset="0"/>
            </a:rPr>
            <a:t>Preparation</a:t>
          </a:r>
          <a:endParaRPr lang="en-US" sz="2000" dirty="0">
            <a:latin typeface="+mj-lt"/>
          </a:endParaRPr>
        </a:p>
      </dgm:t>
    </dgm:pt>
    <dgm:pt modelId="{4DB6F44A-9DA1-F14F-8183-03E0758F516E}" type="parTrans" cxnId="{0E39735A-78BF-CA4F-9711-3B3997D56B44}">
      <dgm:prSet/>
      <dgm:spPr/>
      <dgm:t>
        <a:bodyPr/>
        <a:lstStyle/>
        <a:p>
          <a:endParaRPr lang="en-US"/>
        </a:p>
      </dgm:t>
    </dgm:pt>
    <dgm:pt modelId="{136A4376-F651-4341-B31E-33DFE66E320A}" type="sibTrans" cxnId="{0E39735A-78BF-CA4F-9711-3B3997D56B44}">
      <dgm:prSet/>
      <dgm:spPr/>
      <dgm:t>
        <a:bodyPr/>
        <a:lstStyle/>
        <a:p>
          <a:endParaRPr lang="en-US"/>
        </a:p>
      </dgm:t>
    </dgm:pt>
    <dgm:pt modelId="{12D64876-A698-1E46-A3E0-C3D963C0E3EC}">
      <dgm:prSet custT="1"/>
      <dgm:spPr/>
      <dgm:t>
        <a:bodyPr/>
        <a:lstStyle/>
        <a:p>
          <a:pPr algn="l"/>
          <a:r>
            <a:rPr lang="en-US" sz="2000" dirty="0">
              <a:latin typeface="+mj-lt"/>
              <a:cs typeface="Calibri" panose="020F0502020204030204" pitchFamily="34" charset="0"/>
            </a:rPr>
            <a:t>Data Analysis </a:t>
          </a:r>
          <a:r>
            <a:rPr lang="en-US" sz="2000" dirty="0">
              <a:latin typeface="+mj-lt"/>
            </a:rPr>
            <a:t>Download</a:t>
          </a:r>
          <a:endParaRPr lang="en-US" sz="2000" dirty="0">
            <a:latin typeface="+mj-lt"/>
            <a:cs typeface="Calibri" panose="020F0502020204030204" pitchFamily="34" charset="0"/>
          </a:endParaRPr>
        </a:p>
      </dgm:t>
    </dgm:pt>
    <dgm:pt modelId="{AFBB68C1-A615-BA4D-AEB3-0C8462F7F98B}" type="parTrans" cxnId="{1E7A0644-7F7B-5844-8C22-1CE471B106A6}">
      <dgm:prSet/>
      <dgm:spPr/>
      <dgm:t>
        <a:bodyPr/>
        <a:lstStyle/>
        <a:p>
          <a:endParaRPr lang="en-US"/>
        </a:p>
      </dgm:t>
    </dgm:pt>
    <dgm:pt modelId="{0A154577-37CB-214F-976C-C295C64EDFCA}" type="sibTrans" cxnId="{1E7A0644-7F7B-5844-8C22-1CE471B106A6}">
      <dgm:prSet/>
      <dgm:spPr/>
      <dgm:t>
        <a:bodyPr/>
        <a:lstStyle/>
        <a:p>
          <a:endParaRPr lang="en-US"/>
        </a:p>
      </dgm:t>
    </dgm:pt>
    <dgm:pt modelId="{148177CB-3E24-C244-AAD4-FF16092B77BE}">
      <dgm:prSet custT="1"/>
      <dgm:spPr/>
      <dgm:t>
        <a:bodyPr/>
        <a:lstStyle/>
        <a:p>
          <a:pPr algn="l"/>
          <a:r>
            <a:rPr lang="en-US" sz="2000" dirty="0"/>
            <a:t>Data Visualization</a:t>
          </a:r>
        </a:p>
      </dgm:t>
    </dgm:pt>
    <dgm:pt modelId="{0BD00429-246F-6745-9331-CD763A273D75}" type="parTrans" cxnId="{300D1307-4985-FF49-9BF8-26156D3D15B9}">
      <dgm:prSet/>
      <dgm:spPr/>
      <dgm:t>
        <a:bodyPr/>
        <a:lstStyle/>
        <a:p>
          <a:endParaRPr lang="en-US"/>
        </a:p>
      </dgm:t>
    </dgm:pt>
    <dgm:pt modelId="{9362A264-BC8F-9346-8EA9-12E622EEE9B4}" type="sibTrans" cxnId="{300D1307-4985-FF49-9BF8-26156D3D15B9}">
      <dgm:prSet/>
      <dgm:spPr/>
      <dgm:t>
        <a:bodyPr/>
        <a:lstStyle/>
        <a:p>
          <a:endParaRPr lang="en-US"/>
        </a:p>
      </dgm:t>
    </dgm:pt>
    <dgm:pt modelId="{8CAE9FC8-E2CF-4743-BD4A-A9CEAC091B48}" type="pres">
      <dgm:prSet presAssocID="{C5B4735D-6CF5-5A4F-9C0E-6D2263DDCF12}" presName="linearFlow" presStyleCnt="0">
        <dgm:presLayoutVars>
          <dgm:dir/>
          <dgm:resizeHandles val="exact"/>
        </dgm:presLayoutVars>
      </dgm:prSet>
      <dgm:spPr/>
    </dgm:pt>
    <dgm:pt modelId="{A0D59E1E-91B5-4545-A131-3A697B548C7D}" type="pres">
      <dgm:prSet presAssocID="{AEA7DA43-C414-A44C-9B9E-1828BA8F53D6}" presName="composite" presStyleCnt="0"/>
      <dgm:spPr/>
    </dgm:pt>
    <dgm:pt modelId="{F287EF9D-077E-784D-B5C4-BD59CC02386B}" type="pres">
      <dgm:prSet presAssocID="{AEA7DA43-C414-A44C-9B9E-1828BA8F53D6}" presName="imgShp" presStyleLbl="fgImgPlace1" presStyleIdx="0" presStyleCnt="5"/>
      <dgm:spPr/>
    </dgm:pt>
    <dgm:pt modelId="{C0F7B1FD-B0CE-1848-898C-65D621A56385}" type="pres">
      <dgm:prSet presAssocID="{AEA7DA43-C414-A44C-9B9E-1828BA8F53D6}" presName="txShp" presStyleLbl="node1" presStyleIdx="0" presStyleCnt="5">
        <dgm:presLayoutVars>
          <dgm:bulletEnabled val="1"/>
        </dgm:presLayoutVars>
      </dgm:prSet>
      <dgm:spPr/>
    </dgm:pt>
    <dgm:pt modelId="{CA183E16-0B53-CF4E-9A1C-A8519AD3ED05}" type="pres">
      <dgm:prSet presAssocID="{F3E31108-C9FB-514C-91D4-93DA07AC064E}" presName="spacing" presStyleCnt="0"/>
      <dgm:spPr/>
    </dgm:pt>
    <dgm:pt modelId="{3600D5BF-B35A-7244-B949-11FAC774D8B2}" type="pres">
      <dgm:prSet presAssocID="{4B2540B4-0915-584A-96CE-747F18977338}" presName="composite" presStyleCnt="0"/>
      <dgm:spPr/>
    </dgm:pt>
    <dgm:pt modelId="{C5AE50FA-43CF-D64A-944A-70BA3BCDD76D}" type="pres">
      <dgm:prSet presAssocID="{4B2540B4-0915-584A-96CE-747F18977338}" presName="imgShp" presStyleLbl="fgImgPlace1" presStyleIdx="1" presStyleCnt="5" custScaleX="48513" custScaleY="52178" custLinFactNeighborX="-7204" custLinFactNeighborY="-13910"/>
      <dgm:spPr/>
    </dgm:pt>
    <dgm:pt modelId="{087F6EBF-9ACF-1343-B99B-D00BEB7FC9FF}" type="pres">
      <dgm:prSet presAssocID="{4B2540B4-0915-584A-96CE-747F18977338}" presName="txShp" presStyleLbl="node1" presStyleIdx="1" presStyleCnt="5" custLinFactNeighborX="1711" custLinFactNeighborY="-94">
        <dgm:presLayoutVars>
          <dgm:bulletEnabled val="1"/>
        </dgm:presLayoutVars>
      </dgm:prSet>
      <dgm:spPr/>
    </dgm:pt>
    <dgm:pt modelId="{CA71AEE1-E2D3-0844-A27E-4BD53FE37562}" type="pres">
      <dgm:prSet presAssocID="{136A4376-F651-4341-B31E-33DFE66E320A}" presName="spacing" presStyleCnt="0"/>
      <dgm:spPr/>
    </dgm:pt>
    <dgm:pt modelId="{FDA90D0C-DD8C-A04D-8333-27F26F8BEBF2}" type="pres">
      <dgm:prSet presAssocID="{72C7B3A5-F6D1-F142-914B-BCF14883597F}" presName="composite" presStyleCnt="0"/>
      <dgm:spPr/>
    </dgm:pt>
    <dgm:pt modelId="{73C49FA9-886E-8E4B-831E-EE933ABE7BFD}" type="pres">
      <dgm:prSet presAssocID="{72C7B3A5-F6D1-F142-914B-BCF14883597F}" presName="imgShp" presStyleLbl="fgImgPlace1" presStyleIdx="2" presStyleCnt="5"/>
      <dgm:spPr/>
    </dgm:pt>
    <dgm:pt modelId="{E5460E19-775D-FF46-A877-C338C91651C4}" type="pres">
      <dgm:prSet presAssocID="{72C7B3A5-F6D1-F142-914B-BCF14883597F}" presName="txShp" presStyleLbl="node1" presStyleIdx="2" presStyleCnt="5">
        <dgm:presLayoutVars>
          <dgm:bulletEnabled val="1"/>
        </dgm:presLayoutVars>
      </dgm:prSet>
      <dgm:spPr/>
    </dgm:pt>
    <dgm:pt modelId="{7E82A40F-CCE4-784F-86E6-BF9D01401E2B}" type="pres">
      <dgm:prSet presAssocID="{0DE88B5A-9AB6-7547-9A8D-25A5510FCE67}" presName="spacing" presStyleCnt="0"/>
      <dgm:spPr/>
    </dgm:pt>
    <dgm:pt modelId="{26F5B8D3-9B98-DA4C-831D-C7967413A13F}" type="pres">
      <dgm:prSet presAssocID="{12D64876-A698-1E46-A3E0-C3D963C0E3EC}" presName="composite" presStyleCnt="0"/>
      <dgm:spPr/>
    </dgm:pt>
    <dgm:pt modelId="{5D591BE2-1F12-E64A-B7EA-4F8CC320B49F}" type="pres">
      <dgm:prSet presAssocID="{12D64876-A698-1E46-A3E0-C3D963C0E3EC}" presName="imgShp" presStyleLbl="fgImgPlace1" presStyleIdx="3" presStyleCnt="5"/>
      <dgm:spPr/>
    </dgm:pt>
    <dgm:pt modelId="{E841A8DF-AF2D-5242-912A-04A2371F71DC}" type="pres">
      <dgm:prSet presAssocID="{12D64876-A698-1E46-A3E0-C3D963C0E3EC}" presName="txShp" presStyleLbl="node1" presStyleIdx="3" presStyleCnt="5">
        <dgm:presLayoutVars>
          <dgm:bulletEnabled val="1"/>
        </dgm:presLayoutVars>
      </dgm:prSet>
      <dgm:spPr/>
    </dgm:pt>
    <dgm:pt modelId="{22120628-C5FA-DB45-B57E-205997D3DDB2}" type="pres">
      <dgm:prSet presAssocID="{0A154577-37CB-214F-976C-C295C64EDFCA}" presName="spacing" presStyleCnt="0"/>
      <dgm:spPr/>
    </dgm:pt>
    <dgm:pt modelId="{5D878F1A-7FE5-A942-BDBD-557650776802}" type="pres">
      <dgm:prSet presAssocID="{148177CB-3E24-C244-AAD4-FF16092B77BE}" presName="composite" presStyleCnt="0"/>
      <dgm:spPr/>
    </dgm:pt>
    <dgm:pt modelId="{33994917-C7BA-1D48-A6BC-B6EBEE7DE45A}" type="pres">
      <dgm:prSet presAssocID="{148177CB-3E24-C244-AAD4-FF16092B77BE}" presName="imgShp" presStyleLbl="fgImgPlace1" presStyleIdx="4" presStyleCnt="5"/>
      <dgm:spPr/>
    </dgm:pt>
    <dgm:pt modelId="{B90F0F9A-D3B8-1D4F-969E-9E70D5A44204}" type="pres">
      <dgm:prSet presAssocID="{148177CB-3E24-C244-AAD4-FF16092B77BE}" presName="txShp" presStyleLbl="node1" presStyleIdx="4" presStyleCnt="5">
        <dgm:presLayoutVars>
          <dgm:bulletEnabled val="1"/>
        </dgm:presLayoutVars>
      </dgm:prSet>
      <dgm:spPr/>
    </dgm:pt>
  </dgm:ptLst>
  <dgm:cxnLst>
    <dgm:cxn modelId="{300D1307-4985-FF49-9BF8-26156D3D15B9}" srcId="{C5B4735D-6CF5-5A4F-9C0E-6D2263DDCF12}" destId="{148177CB-3E24-C244-AAD4-FF16092B77BE}" srcOrd="4" destOrd="0" parTransId="{0BD00429-246F-6745-9331-CD763A273D75}" sibTransId="{9362A264-BC8F-9346-8EA9-12E622EEE9B4}"/>
    <dgm:cxn modelId="{4F3C8E0C-EE9F-8547-A29B-431C7D56FF67}" type="presOf" srcId="{C5B4735D-6CF5-5A4F-9C0E-6D2263DDCF12}" destId="{8CAE9FC8-E2CF-4743-BD4A-A9CEAC091B48}" srcOrd="0" destOrd="0" presId="urn:microsoft.com/office/officeart/2005/8/layout/vList3"/>
    <dgm:cxn modelId="{40E5851C-203D-814A-9F34-D230C6033B49}" srcId="{C5B4735D-6CF5-5A4F-9C0E-6D2263DDCF12}" destId="{AEA7DA43-C414-A44C-9B9E-1828BA8F53D6}" srcOrd="0" destOrd="0" parTransId="{9CA711BA-BB29-5E46-9968-3CA449324A54}" sibTransId="{F3E31108-C9FB-514C-91D4-93DA07AC064E}"/>
    <dgm:cxn modelId="{1E7A0644-7F7B-5844-8C22-1CE471B106A6}" srcId="{C5B4735D-6CF5-5A4F-9C0E-6D2263DDCF12}" destId="{12D64876-A698-1E46-A3E0-C3D963C0E3EC}" srcOrd="3" destOrd="0" parTransId="{AFBB68C1-A615-BA4D-AEB3-0C8462F7F98B}" sibTransId="{0A154577-37CB-214F-976C-C295C64EDFCA}"/>
    <dgm:cxn modelId="{0E39735A-78BF-CA4F-9711-3B3997D56B44}" srcId="{C5B4735D-6CF5-5A4F-9C0E-6D2263DDCF12}" destId="{4B2540B4-0915-584A-96CE-747F18977338}" srcOrd="1" destOrd="0" parTransId="{4DB6F44A-9DA1-F14F-8183-03E0758F516E}" sibTransId="{136A4376-F651-4341-B31E-33DFE66E320A}"/>
    <dgm:cxn modelId="{CCF0F2B6-1FA1-5243-936C-85F176029E5B}" type="presOf" srcId="{AEA7DA43-C414-A44C-9B9E-1828BA8F53D6}" destId="{C0F7B1FD-B0CE-1848-898C-65D621A56385}" srcOrd="0" destOrd="0" presId="urn:microsoft.com/office/officeart/2005/8/layout/vList3"/>
    <dgm:cxn modelId="{398EC4C7-3F15-944F-81BC-EEACD1D0034F}" type="presOf" srcId="{4B2540B4-0915-584A-96CE-747F18977338}" destId="{087F6EBF-9ACF-1343-B99B-D00BEB7FC9FF}" srcOrd="0" destOrd="0" presId="urn:microsoft.com/office/officeart/2005/8/layout/vList3"/>
    <dgm:cxn modelId="{8B7E1ED0-6F97-6E45-91EF-4FBEC0AF8E34}" type="presOf" srcId="{72C7B3A5-F6D1-F142-914B-BCF14883597F}" destId="{E5460E19-775D-FF46-A877-C338C91651C4}" srcOrd="0" destOrd="0" presId="urn:microsoft.com/office/officeart/2005/8/layout/vList3"/>
    <dgm:cxn modelId="{3C908FD0-B400-4844-A9BA-77716E9BEBA7}" type="presOf" srcId="{148177CB-3E24-C244-AAD4-FF16092B77BE}" destId="{B90F0F9A-D3B8-1D4F-969E-9E70D5A44204}" srcOrd="0" destOrd="0" presId="urn:microsoft.com/office/officeart/2005/8/layout/vList3"/>
    <dgm:cxn modelId="{D18064E0-719D-BF45-A5F4-93DC03345BE6}" type="presOf" srcId="{12D64876-A698-1E46-A3E0-C3D963C0E3EC}" destId="{E841A8DF-AF2D-5242-912A-04A2371F71DC}" srcOrd="0" destOrd="0" presId="urn:microsoft.com/office/officeart/2005/8/layout/vList3"/>
    <dgm:cxn modelId="{8E84D4F9-78FB-4349-97B5-D224F3A0B142}" srcId="{C5B4735D-6CF5-5A4F-9C0E-6D2263DDCF12}" destId="{72C7B3A5-F6D1-F142-914B-BCF14883597F}" srcOrd="2" destOrd="0" parTransId="{13C084C7-F44E-C643-95FE-AABA13BBD079}" sibTransId="{0DE88B5A-9AB6-7547-9A8D-25A5510FCE67}"/>
    <dgm:cxn modelId="{A2F21F46-31D5-7F4E-ADE7-B50B18AE9D3A}" type="presParOf" srcId="{8CAE9FC8-E2CF-4743-BD4A-A9CEAC091B48}" destId="{A0D59E1E-91B5-4545-A131-3A697B548C7D}" srcOrd="0" destOrd="0" presId="urn:microsoft.com/office/officeart/2005/8/layout/vList3"/>
    <dgm:cxn modelId="{79A6B4B3-D55F-EB47-B909-BE997F68ECC4}" type="presParOf" srcId="{A0D59E1E-91B5-4545-A131-3A697B548C7D}" destId="{F287EF9D-077E-784D-B5C4-BD59CC02386B}" srcOrd="0" destOrd="0" presId="urn:microsoft.com/office/officeart/2005/8/layout/vList3"/>
    <dgm:cxn modelId="{43082BA7-51B8-F544-9B38-3534C0BF849D}" type="presParOf" srcId="{A0D59E1E-91B5-4545-A131-3A697B548C7D}" destId="{C0F7B1FD-B0CE-1848-898C-65D621A56385}" srcOrd="1" destOrd="0" presId="urn:microsoft.com/office/officeart/2005/8/layout/vList3"/>
    <dgm:cxn modelId="{A270384F-62B2-184F-92BD-E18F3045D4A1}" type="presParOf" srcId="{8CAE9FC8-E2CF-4743-BD4A-A9CEAC091B48}" destId="{CA183E16-0B53-CF4E-9A1C-A8519AD3ED05}" srcOrd="1" destOrd="0" presId="urn:microsoft.com/office/officeart/2005/8/layout/vList3"/>
    <dgm:cxn modelId="{BCBFADD2-A5FB-9144-9211-94A127156CD2}" type="presParOf" srcId="{8CAE9FC8-E2CF-4743-BD4A-A9CEAC091B48}" destId="{3600D5BF-B35A-7244-B949-11FAC774D8B2}" srcOrd="2" destOrd="0" presId="urn:microsoft.com/office/officeart/2005/8/layout/vList3"/>
    <dgm:cxn modelId="{CDAA1E36-6E60-7840-A27C-91950E2F064A}" type="presParOf" srcId="{3600D5BF-B35A-7244-B949-11FAC774D8B2}" destId="{C5AE50FA-43CF-D64A-944A-70BA3BCDD76D}" srcOrd="0" destOrd="0" presId="urn:microsoft.com/office/officeart/2005/8/layout/vList3"/>
    <dgm:cxn modelId="{F476FFA1-1046-5346-8FC3-C2924D5DA41F}" type="presParOf" srcId="{3600D5BF-B35A-7244-B949-11FAC774D8B2}" destId="{087F6EBF-9ACF-1343-B99B-D00BEB7FC9FF}" srcOrd="1" destOrd="0" presId="urn:microsoft.com/office/officeart/2005/8/layout/vList3"/>
    <dgm:cxn modelId="{631CC974-17E5-A54D-A832-E796962FEDF6}" type="presParOf" srcId="{8CAE9FC8-E2CF-4743-BD4A-A9CEAC091B48}" destId="{CA71AEE1-E2D3-0844-A27E-4BD53FE37562}" srcOrd="3" destOrd="0" presId="urn:microsoft.com/office/officeart/2005/8/layout/vList3"/>
    <dgm:cxn modelId="{F528FE5D-04EE-2A48-8134-D89C6FE43042}" type="presParOf" srcId="{8CAE9FC8-E2CF-4743-BD4A-A9CEAC091B48}" destId="{FDA90D0C-DD8C-A04D-8333-27F26F8BEBF2}" srcOrd="4" destOrd="0" presId="urn:microsoft.com/office/officeart/2005/8/layout/vList3"/>
    <dgm:cxn modelId="{3B71157C-17D8-8345-AFE7-212407A22202}" type="presParOf" srcId="{FDA90D0C-DD8C-A04D-8333-27F26F8BEBF2}" destId="{73C49FA9-886E-8E4B-831E-EE933ABE7BFD}" srcOrd="0" destOrd="0" presId="urn:microsoft.com/office/officeart/2005/8/layout/vList3"/>
    <dgm:cxn modelId="{2ED6160C-B879-4949-9FA4-7F92A0FB074E}" type="presParOf" srcId="{FDA90D0C-DD8C-A04D-8333-27F26F8BEBF2}" destId="{E5460E19-775D-FF46-A877-C338C91651C4}" srcOrd="1" destOrd="0" presId="urn:microsoft.com/office/officeart/2005/8/layout/vList3"/>
    <dgm:cxn modelId="{276C3381-01A5-5C44-AED2-0624970C04B6}" type="presParOf" srcId="{8CAE9FC8-E2CF-4743-BD4A-A9CEAC091B48}" destId="{7E82A40F-CCE4-784F-86E6-BF9D01401E2B}" srcOrd="5" destOrd="0" presId="urn:microsoft.com/office/officeart/2005/8/layout/vList3"/>
    <dgm:cxn modelId="{E25B6B75-915F-E74D-B732-9DF8E743CD9B}" type="presParOf" srcId="{8CAE9FC8-E2CF-4743-BD4A-A9CEAC091B48}" destId="{26F5B8D3-9B98-DA4C-831D-C7967413A13F}" srcOrd="6" destOrd="0" presId="urn:microsoft.com/office/officeart/2005/8/layout/vList3"/>
    <dgm:cxn modelId="{72008155-F2BE-D141-BAE4-4A35D79F448D}" type="presParOf" srcId="{26F5B8D3-9B98-DA4C-831D-C7967413A13F}" destId="{5D591BE2-1F12-E64A-B7EA-4F8CC320B49F}" srcOrd="0" destOrd="0" presId="urn:microsoft.com/office/officeart/2005/8/layout/vList3"/>
    <dgm:cxn modelId="{85224F57-6962-7345-9378-6F2B5954CC99}" type="presParOf" srcId="{26F5B8D3-9B98-DA4C-831D-C7967413A13F}" destId="{E841A8DF-AF2D-5242-912A-04A2371F71DC}" srcOrd="1" destOrd="0" presId="urn:microsoft.com/office/officeart/2005/8/layout/vList3"/>
    <dgm:cxn modelId="{47561A26-F62A-3948-B6AF-8F1CE8348B32}" type="presParOf" srcId="{8CAE9FC8-E2CF-4743-BD4A-A9CEAC091B48}" destId="{22120628-C5FA-DB45-B57E-205997D3DDB2}" srcOrd="7" destOrd="0" presId="urn:microsoft.com/office/officeart/2005/8/layout/vList3"/>
    <dgm:cxn modelId="{9F7B884A-058C-7144-9717-84320534C945}" type="presParOf" srcId="{8CAE9FC8-E2CF-4743-BD4A-A9CEAC091B48}" destId="{5D878F1A-7FE5-A942-BDBD-557650776802}" srcOrd="8" destOrd="0" presId="urn:microsoft.com/office/officeart/2005/8/layout/vList3"/>
    <dgm:cxn modelId="{9EC85336-D52D-1F4B-BDE4-56A0617B27A4}" type="presParOf" srcId="{5D878F1A-7FE5-A942-BDBD-557650776802}" destId="{33994917-C7BA-1D48-A6BC-B6EBEE7DE45A}" srcOrd="0" destOrd="0" presId="urn:microsoft.com/office/officeart/2005/8/layout/vList3"/>
    <dgm:cxn modelId="{F669C0F6-CC92-414D-8742-AF59468DC78F}" type="presParOf" srcId="{5D878F1A-7FE5-A942-BDBD-557650776802}" destId="{B90F0F9A-D3B8-1D4F-969E-9E70D5A44204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B94EF-75A9-7841-AF46-4C9D0CAAF099}">
      <dsp:nvSpPr>
        <dsp:cNvPr id="0" name=""/>
        <dsp:cNvSpPr/>
      </dsp:nvSpPr>
      <dsp:spPr>
        <a:xfrm>
          <a:off x="1261752" y="1209"/>
          <a:ext cx="2588011" cy="15528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/>
            <a:t>Aakriti</a:t>
          </a:r>
          <a:r>
            <a:rPr lang="en-US" sz="3100" kern="1200"/>
            <a:t> </a:t>
          </a:r>
          <a:r>
            <a:rPr lang="en-US" sz="3100" kern="1200" err="1"/>
            <a:t>Rupal</a:t>
          </a:r>
          <a:endParaRPr lang="en-US" sz="31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261752" y="1209"/>
        <a:ext cx="2588011" cy="1552806"/>
      </dsp:txXfrm>
    </dsp:sp>
    <dsp:sp modelId="{E6B2EAF5-C349-9E40-94CA-C9A765CA524A}">
      <dsp:nvSpPr>
        <dsp:cNvPr id="0" name=""/>
        <dsp:cNvSpPr/>
      </dsp:nvSpPr>
      <dsp:spPr>
        <a:xfrm>
          <a:off x="4108565" y="1209"/>
          <a:ext cx="2588011" cy="1552806"/>
        </a:xfrm>
        <a:prstGeom prst="rect">
          <a:avLst/>
        </a:prstGeom>
        <a:solidFill>
          <a:schemeClr val="accent5">
            <a:hueOff val="2911898"/>
            <a:satOff val="-15213"/>
            <a:lumOff val="3595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latin typeface="Calibri" panose="020F0502020204030204" pitchFamily="34" charset="0"/>
              <a:cs typeface="Calibri" panose="020F0502020204030204" pitchFamily="34" charset="0"/>
            </a:rPr>
            <a:t>Anish Omprakash Pandey</a:t>
          </a:r>
          <a:endParaRPr lang="en-US" sz="3100" kern="1200"/>
        </a:p>
      </dsp:txBody>
      <dsp:txXfrm>
        <a:off x="4108565" y="1209"/>
        <a:ext cx="2588011" cy="1552806"/>
      </dsp:txXfrm>
    </dsp:sp>
    <dsp:sp modelId="{AE1AE061-F184-C544-A94E-40BC51CE0F7D}">
      <dsp:nvSpPr>
        <dsp:cNvPr id="0" name=""/>
        <dsp:cNvSpPr/>
      </dsp:nvSpPr>
      <dsp:spPr>
        <a:xfrm>
          <a:off x="1261752" y="1812817"/>
          <a:ext cx="2588011" cy="1552806"/>
        </a:xfrm>
        <a:prstGeom prst="rect">
          <a:avLst/>
        </a:prstGeom>
        <a:solidFill>
          <a:schemeClr val="accent5">
            <a:hueOff val="5823795"/>
            <a:satOff val="-30426"/>
            <a:lumOff val="7189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/>
            <a:t>Phue</a:t>
          </a:r>
          <a:r>
            <a:rPr lang="en-US" sz="3100" kern="1200"/>
            <a:t> </a:t>
          </a:r>
          <a:r>
            <a:rPr lang="en-US" sz="3100" kern="1200" err="1"/>
            <a:t>Phue</a:t>
          </a:r>
          <a:r>
            <a:rPr lang="en-US" sz="3100" kern="1200"/>
            <a:t> Thant</a:t>
          </a:r>
        </a:p>
      </dsp:txBody>
      <dsp:txXfrm>
        <a:off x="1261752" y="1812817"/>
        <a:ext cx="2588011" cy="1552806"/>
      </dsp:txXfrm>
    </dsp:sp>
    <dsp:sp modelId="{7C17C994-EB64-5943-B218-A783E605402F}">
      <dsp:nvSpPr>
        <dsp:cNvPr id="0" name=""/>
        <dsp:cNvSpPr/>
      </dsp:nvSpPr>
      <dsp:spPr>
        <a:xfrm>
          <a:off x="4108565" y="1812817"/>
          <a:ext cx="2588011" cy="1552806"/>
        </a:xfrm>
        <a:prstGeom prst="rect">
          <a:avLst/>
        </a:prstGeom>
        <a:solidFill>
          <a:schemeClr val="accent5">
            <a:hueOff val="8735693"/>
            <a:satOff val="-45639"/>
            <a:lumOff val="10784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/>
            <a:t>Vatsal</a:t>
          </a:r>
          <a:r>
            <a:rPr lang="en-US" sz="3100" kern="1200"/>
            <a:t> Pancholi</a:t>
          </a:r>
        </a:p>
      </dsp:txBody>
      <dsp:txXfrm>
        <a:off x="4108565" y="1812817"/>
        <a:ext cx="2588011" cy="1552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FA4E5-7802-4448-BDA4-EF4A38BD96C0}">
      <dsp:nvSpPr>
        <dsp:cNvPr id="0" name=""/>
        <dsp:cNvSpPr/>
      </dsp:nvSpPr>
      <dsp:spPr>
        <a:xfrm>
          <a:off x="-5878894" y="-900259"/>
          <a:ext cx="7003192" cy="7003192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8ECEE1-3AE8-2942-B5DB-0416FFD2D8F8}">
      <dsp:nvSpPr>
        <dsp:cNvPr id="0" name=""/>
        <dsp:cNvSpPr/>
      </dsp:nvSpPr>
      <dsp:spPr>
        <a:xfrm>
          <a:off x="364967" y="236513"/>
          <a:ext cx="8385148" cy="4728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  <a:cs typeface="Calibri" panose="020F0502020204030204" pitchFamily="34" charset="0"/>
            </a:rPr>
            <a:t>Data and Server Specifications</a:t>
          </a:r>
        </a:p>
      </dsp:txBody>
      <dsp:txXfrm>
        <a:off x="364967" y="236513"/>
        <a:ext cx="8385148" cy="472818"/>
      </dsp:txXfrm>
    </dsp:sp>
    <dsp:sp modelId="{54FCB07B-6BFF-5842-8A06-A8CCC2F63330}">
      <dsp:nvSpPr>
        <dsp:cNvPr id="0" name=""/>
        <dsp:cNvSpPr/>
      </dsp:nvSpPr>
      <dsp:spPr>
        <a:xfrm>
          <a:off x="69455" y="177411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45FFA-4C6E-7D42-98C1-600891E1FFCA}">
      <dsp:nvSpPr>
        <dsp:cNvPr id="0" name=""/>
        <dsp:cNvSpPr/>
      </dsp:nvSpPr>
      <dsp:spPr>
        <a:xfrm>
          <a:off x="793147" y="946158"/>
          <a:ext cx="7956968" cy="472818"/>
        </a:xfrm>
        <a:prstGeom prst="rect">
          <a:avLst/>
        </a:prstGeom>
        <a:gradFill rotWithShape="0">
          <a:gsLst>
            <a:gs pos="0">
              <a:schemeClr val="accent2">
                <a:hueOff val="442631"/>
                <a:satOff val="1522"/>
                <a:lumOff val="-29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442631"/>
                <a:satOff val="1522"/>
                <a:lumOff val="-294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442631"/>
                <a:satOff val="1522"/>
                <a:lumOff val="-294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  <a:cs typeface="Calibri" panose="020F0502020204030204" pitchFamily="34" charset="0"/>
            </a:rPr>
            <a:t>Project Architecture and Workflow</a:t>
          </a:r>
          <a:endParaRPr lang="en-US" sz="2000" kern="1200" dirty="0">
            <a:latin typeface="+mj-lt"/>
          </a:endParaRPr>
        </a:p>
      </dsp:txBody>
      <dsp:txXfrm>
        <a:off x="793147" y="946158"/>
        <a:ext cx="7956968" cy="472818"/>
      </dsp:txXfrm>
    </dsp:sp>
    <dsp:sp modelId="{8357026B-97DF-6F4A-A4AF-07C5941B0620}">
      <dsp:nvSpPr>
        <dsp:cNvPr id="0" name=""/>
        <dsp:cNvSpPr/>
      </dsp:nvSpPr>
      <dsp:spPr>
        <a:xfrm>
          <a:off x="497635" y="887055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42631"/>
              <a:satOff val="1522"/>
              <a:lumOff val="-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93515D-2F5E-404F-9643-1E8FBEE15427}">
      <dsp:nvSpPr>
        <dsp:cNvPr id="0" name=""/>
        <dsp:cNvSpPr/>
      </dsp:nvSpPr>
      <dsp:spPr>
        <a:xfrm>
          <a:off x="1027788" y="1655282"/>
          <a:ext cx="7722328" cy="472818"/>
        </a:xfrm>
        <a:prstGeom prst="rect">
          <a:avLst/>
        </a:prstGeom>
        <a:gradFill rotWithShape="0">
          <a:gsLst>
            <a:gs pos="0">
              <a:schemeClr val="accent2">
                <a:hueOff val="885262"/>
                <a:satOff val="3045"/>
                <a:lumOff val="-588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885262"/>
                <a:satOff val="3045"/>
                <a:lumOff val="-588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885262"/>
                <a:satOff val="3045"/>
                <a:lumOff val="-588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Explanation of the Project Idea</a:t>
          </a:r>
        </a:p>
      </dsp:txBody>
      <dsp:txXfrm>
        <a:off x="1027788" y="1655282"/>
        <a:ext cx="7722328" cy="472818"/>
      </dsp:txXfrm>
    </dsp:sp>
    <dsp:sp modelId="{65E4B239-DB76-6543-BA65-6556B0755C47}">
      <dsp:nvSpPr>
        <dsp:cNvPr id="0" name=""/>
        <dsp:cNvSpPr/>
      </dsp:nvSpPr>
      <dsp:spPr>
        <a:xfrm>
          <a:off x="732276" y="1596180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885262"/>
              <a:satOff val="3045"/>
              <a:lumOff val="-58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DEB37-209E-8746-B047-E3B28538CE08}">
      <dsp:nvSpPr>
        <dsp:cNvPr id="0" name=""/>
        <dsp:cNvSpPr/>
      </dsp:nvSpPr>
      <dsp:spPr>
        <a:xfrm>
          <a:off x="1102706" y="2364927"/>
          <a:ext cx="7647409" cy="472818"/>
        </a:xfrm>
        <a:prstGeom prst="rect">
          <a:avLst/>
        </a:prstGeom>
        <a:gradFill rotWithShape="0">
          <a:gsLst>
            <a:gs pos="0">
              <a:schemeClr val="accent2">
                <a:hueOff val="1327892"/>
                <a:satOff val="4567"/>
                <a:lumOff val="-88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327892"/>
                <a:satOff val="4567"/>
                <a:lumOff val="-882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1327892"/>
                <a:satOff val="4567"/>
                <a:lumOff val="-882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Basic commands for Data Validation</a:t>
          </a:r>
        </a:p>
      </dsp:txBody>
      <dsp:txXfrm>
        <a:off x="1102706" y="2364927"/>
        <a:ext cx="7647409" cy="472818"/>
      </dsp:txXfrm>
    </dsp:sp>
    <dsp:sp modelId="{6F6B4F90-76C8-D24C-8E07-EA25207B9C06}">
      <dsp:nvSpPr>
        <dsp:cNvPr id="0" name=""/>
        <dsp:cNvSpPr/>
      </dsp:nvSpPr>
      <dsp:spPr>
        <a:xfrm>
          <a:off x="807194" y="2305824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327892"/>
              <a:satOff val="4567"/>
              <a:lumOff val="-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B81CA-A852-B949-BD23-81FB5090ED55}">
      <dsp:nvSpPr>
        <dsp:cNvPr id="0" name=""/>
        <dsp:cNvSpPr/>
      </dsp:nvSpPr>
      <dsp:spPr>
        <a:xfrm>
          <a:off x="1027788" y="3074571"/>
          <a:ext cx="7722328" cy="472818"/>
        </a:xfrm>
        <a:prstGeom prst="rect">
          <a:avLst/>
        </a:prstGeom>
        <a:gradFill rotWithShape="0">
          <a:gsLst>
            <a:gs pos="0">
              <a:schemeClr val="accent2">
                <a:hueOff val="1770523"/>
                <a:satOff val="6090"/>
                <a:lumOff val="-1177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770523"/>
                <a:satOff val="6090"/>
                <a:lumOff val="-1177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1770523"/>
                <a:satOff val="6090"/>
                <a:lumOff val="-1177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Exploratory/ Descriptive Analysis</a:t>
          </a:r>
        </a:p>
      </dsp:txBody>
      <dsp:txXfrm>
        <a:off x="1027788" y="3074571"/>
        <a:ext cx="7722328" cy="472818"/>
      </dsp:txXfrm>
    </dsp:sp>
    <dsp:sp modelId="{83F4A677-1740-F844-9D2F-7512D589752A}">
      <dsp:nvSpPr>
        <dsp:cNvPr id="0" name=""/>
        <dsp:cNvSpPr/>
      </dsp:nvSpPr>
      <dsp:spPr>
        <a:xfrm>
          <a:off x="732276" y="3015469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770523"/>
              <a:satOff val="6090"/>
              <a:lumOff val="-1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22CE5-1449-9245-8E9B-13F63758696D}">
      <dsp:nvSpPr>
        <dsp:cNvPr id="0" name=""/>
        <dsp:cNvSpPr/>
      </dsp:nvSpPr>
      <dsp:spPr>
        <a:xfrm>
          <a:off x="793147" y="3783695"/>
          <a:ext cx="7956968" cy="472818"/>
        </a:xfrm>
        <a:prstGeom prst="rect">
          <a:avLst/>
        </a:prstGeom>
        <a:gradFill rotWithShape="0">
          <a:gsLst>
            <a:gs pos="0">
              <a:schemeClr val="accent2">
                <a:hueOff val="2213154"/>
                <a:satOff val="7612"/>
                <a:lumOff val="-147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2213154"/>
                <a:satOff val="7612"/>
                <a:lumOff val="-1471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2213154"/>
                <a:satOff val="7612"/>
                <a:lumOff val="-1471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Analysis of Factors Affecting Used Car Price</a:t>
          </a:r>
        </a:p>
      </dsp:txBody>
      <dsp:txXfrm>
        <a:off x="793147" y="3783695"/>
        <a:ext cx="7956968" cy="472818"/>
      </dsp:txXfrm>
    </dsp:sp>
    <dsp:sp modelId="{FDC9AF0E-AE0B-8C45-9409-95D7659B369B}">
      <dsp:nvSpPr>
        <dsp:cNvPr id="0" name=""/>
        <dsp:cNvSpPr/>
      </dsp:nvSpPr>
      <dsp:spPr>
        <a:xfrm>
          <a:off x="497635" y="3724593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213154"/>
              <a:satOff val="7612"/>
              <a:lumOff val="-1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CEF25-9309-CB46-B246-F1B41F6D0C6F}">
      <dsp:nvSpPr>
        <dsp:cNvPr id="0" name=""/>
        <dsp:cNvSpPr/>
      </dsp:nvSpPr>
      <dsp:spPr>
        <a:xfrm>
          <a:off x="364967" y="4493340"/>
          <a:ext cx="8385148" cy="472818"/>
        </a:xfrm>
        <a:prstGeom prst="rect">
          <a:avLst/>
        </a:prstGeom>
        <a:gradFill rotWithShape="0">
          <a:gsLst>
            <a:gs pos="0">
              <a:schemeClr val="accent2">
                <a:hueOff val="2655785"/>
                <a:satOff val="9135"/>
                <a:lumOff val="-1765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2655785"/>
                <a:satOff val="9135"/>
                <a:lumOff val="-1765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2655785"/>
                <a:satOff val="9135"/>
                <a:lumOff val="-1765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753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Geo Spatial Visualization</a:t>
          </a:r>
        </a:p>
      </dsp:txBody>
      <dsp:txXfrm>
        <a:off x="364967" y="4493340"/>
        <a:ext cx="8385148" cy="472818"/>
      </dsp:txXfrm>
    </dsp:sp>
    <dsp:sp modelId="{44657267-D0E4-B04A-8543-4D8608C9EC6C}">
      <dsp:nvSpPr>
        <dsp:cNvPr id="0" name=""/>
        <dsp:cNvSpPr/>
      </dsp:nvSpPr>
      <dsp:spPr>
        <a:xfrm>
          <a:off x="69455" y="4434238"/>
          <a:ext cx="591023" cy="591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CE3A4-E279-3645-8944-986ECAEA7348}">
      <dsp:nvSpPr>
        <dsp:cNvPr id="0" name=""/>
        <dsp:cNvSpPr/>
      </dsp:nvSpPr>
      <dsp:spPr>
        <a:xfrm>
          <a:off x="0" y="0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08D9D6-4DBA-B648-979B-04884D0D8E18}">
      <dsp:nvSpPr>
        <dsp:cNvPr id="0" name=""/>
        <dsp:cNvSpPr/>
      </dsp:nvSpPr>
      <dsp:spPr>
        <a:xfrm>
          <a:off x="0" y="0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>
              <a:solidFill>
                <a:schemeClr val="bg1"/>
              </a:solidFill>
            </a:rPr>
            <a:t>Total number of columns: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66 columns</a:t>
          </a:r>
          <a:r>
            <a:rPr lang="en-US" sz="2000" kern="120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2000" kern="1200">
            <a:solidFill>
              <a:schemeClr val="bg1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0"/>
        <a:ext cx="7974956" cy="855802"/>
      </dsp:txXfrm>
    </dsp:sp>
    <dsp:sp modelId="{2F3C7639-D9A2-E849-90B2-CDD0DEF4D1F3}">
      <dsp:nvSpPr>
        <dsp:cNvPr id="0" name=""/>
        <dsp:cNvSpPr/>
      </dsp:nvSpPr>
      <dsp:spPr>
        <a:xfrm>
          <a:off x="0" y="855802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72ABC3-68F9-B945-9909-70BDABADF694}">
      <dsp:nvSpPr>
        <dsp:cNvPr id="0" name=""/>
        <dsp:cNvSpPr/>
      </dsp:nvSpPr>
      <dsp:spPr>
        <a:xfrm>
          <a:off x="0" y="855802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>
              <a:solidFill>
                <a:schemeClr val="bg1"/>
              </a:solidFill>
            </a:rPr>
            <a:t>Data size: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9.98 GB</a:t>
          </a:r>
          <a:r>
            <a:rPr lang="en-US" sz="2000" kern="1200">
              <a:solidFill>
                <a:schemeClr val="bg1"/>
              </a:solidFill>
              <a:latin typeface="Calibri Light" panose="020F0302020204030204"/>
            </a:rPr>
            <a:t> </a:t>
          </a:r>
          <a:endParaRPr lang="en-US" sz="2000" kern="1200">
            <a:solidFill>
              <a:schemeClr val="bg1"/>
            </a:solidFill>
          </a:endParaRPr>
        </a:p>
      </dsp:txBody>
      <dsp:txXfrm>
        <a:off x="0" y="855802"/>
        <a:ext cx="7974956" cy="855802"/>
      </dsp:txXfrm>
    </dsp:sp>
    <dsp:sp modelId="{B6970AD5-EB69-6341-947A-B8E788A5DE6D}">
      <dsp:nvSpPr>
        <dsp:cNvPr id="0" name=""/>
        <dsp:cNvSpPr/>
      </dsp:nvSpPr>
      <dsp:spPr>
        <a:xfrm>
          <a:off x="0" y="1711605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DCC316-94D3-4747-9723-5A0B5F200F0F}">
      <dsp:nvSpPr>
        <dsp:cNvPr id="0" name=""/>
        <dsp:cNvSpPr/>
      </dsp:nvSpPr>
      <dsp:spPr>
        <a:xfrm>
          <a:off x="0" y="1711605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bg1"/>
              </a:solidFill>
              <a:latin typeface="+mn-lt"/>
            </a:rPr>
            <a:t>Data Source URL: 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+mn-lt"/>
              <a:hlinkClick xmlns:r="http://schemas.openxmlformats.org/officeDocument/2006/relationships" r:id="rId1"/>
            </a:rPr>
            <a:t>https://www.kaggle.com/ananaymital/us-used-cars-dataset</a:t>
          </a:r>
          <a:endParaRPr lang="en-US" sz="2000" kern="1200" dirty="0">
            <a:solidFill>
              <a:schemeClr val="bg1"/>
            </a:solidFill>
            <a:latin typeface="+mn-lt"/>
          </a:endParaRPr>
        </a:p>
      </dsp:txBody>
      <dsp:txXfrm>
        <a:off x="0" y="1711605"/>
        <a:ext cx="7974956" cy="855802"/>
      </dsp:txXfrm>
    </dsp:sp>
    <dsp:sp modelId="{B8EB8972-8005-644B-9A6C-ABEF81987B4A}">
      <dsp:nvSpPr>
        <dsp:cNvPr id="0" name=""/>
        <dsp:cNvSpPr/>
      </dsp:nvSpPr>
      <dsp:spPr>
        <a:xfrm>
          <a:off x="0" y="2567408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6BB5E5-5D66-2541-B84D-67DB49CECB1C}">
      <dsp:nvSpPr>
        <dsp:cNvPr id="0" name=""/>
        <dsp:cNvSpPr/>
      </dsp:nvSpPr>
      <dsp:spPr>
        <a:xfrm>
          <a:off x="0" y="2567408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bg1"/>
              </a:solidFill>
            </a:rPr>
            <a:t>Total number of rows/records: 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</a:rPr>
            <a:t>2,974,151 records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2567408"/>
        <a:ext cx="7974956" cy="8558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CCE3A4-E279-3645-8944-986ECAEA7348}">
      <dsp:nvSpPr>
        <dsp:cNvPr id="0" name=""/>
        <dsp:cNvSpPr/>
      </dsp:nvSpPr>
      <dsp:spPr>
        <a:xfrm>
          <a:off x="0" y="0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08D9D6-4DBA-B648-979B-04884D0D8E18}">
      <dsp:nvSpPr>
        <dsp:cNvPr id="0" name=""/>
        <dsp:cNvSpPr/>
      </dsp:nvSpPr>
      <dsp:spPr>
        <a:xfrm>
          <a:off x="0" y="0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1" kern="1200" dirty="0">
              <a:solidFill>
                <a:schemeClr val="bg1"/>
              </a:solidFill>
            </a:rPr>
            <a:t>Cluster version: </a:t>
          </a:r>
          <a:r>
            <a:rPr lang="en-US" sz="2000" kern="1200" dirty="0">
              <a:solidFill>
                <a:schemeClr val="bg1"/>
              </a:solidFill>
              <a:latin typeface="+mn-lt"/>
            </a:rPr>
            <a:t>Hive 3.1.2-amzn-4</a:t>
          </a:r>
          <a:endParaRPr lang="en-US" sz="2000" b="0" i="1" kern="1200" dirty="0">
            <a:solidFill>
              <a:schemeClr val="bg1"/>
            </a:solidFill>
            <a:latin typeface="+mn-lt"/>
          </a:endParaRPr>
        </a:p>
      </dsp:txBody>
      <dsp:txXfrm>
        <a:off x="0" y="0"/>
        <a:ext cx="7974956" cy="855802"/>
      </dsp:txXfrm>
    </dsp:sp>
    <dsp:sp modelId="{2F3C7639-D9A2-E849-90B2-CDD0DEF4D1F3}">
      <dsp:nvSpPr>
        <dsp:cNvPr id="0" name=""/>
        <dsp:cNvSpPr/>
      </dsp:nvSpPr>
      <dsp:spPr>
        <a:xfrm>
          <a:off x="0" y="855802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72ABC3-68F9-B945-9909-70BDABADF694}">
      <dsp:nvSpPr>
        <dsp:cNvPr id="0" name=""/>
        <dsp:cNvSpPr/>
      </dsp:nvSpPr>
      <dsp:spPr>
        <a:xfrm>
          <a:off x="0" y="855802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bg1"/>
              </a:solidFill>
            </a:rPr>
            <a:t>Cluster number of nodes: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bg1"/>
              </a:solidFill>
            </a:rPr>
            <a:t>3 node cluster</a:t>
          </a:r>
        </a:p>
      </dsp:txBody>
      <dsp:txXfrm>
        <a:off x="0" y="855802"/>
        <a:ext cx="7974956" cy="855802"/>
      </dsp:txXfrm>
    </dsp:sp>
    <dsp:sp modelId="{B6970AD5-EB69-6341-947A-B8E788A5DE6D}">
      <dsp:nvSpPr>
        <dsp:cNvPr id="0" name=""/>
        <dsp:cNvSpPr/>
      </dsp:nvSpPr>
      <dsp:spPr>
        <a:xfrm>
          <a:off x="0" y="1711605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DCC316-94D3-4747-9723-5A0B5F200F0F}">
      <dsp:nvSpPr>
        <dsp:cNvPr id="0" name=""/>
        <dsp:cNvSpPr/>
      </dsp:nvSpPr>
      <dsp:spPr>
        <a:xfrm>
          <a:off x="0" y="1711605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+mn-lt"/>
            </a:rPr>
            <a:t>Memory size: 58.58</a:t>
          </a:r>
          <a:r>
            <a:rPr lang="en-US" sz="2000" kern="1200" dirty="0">
              <a:solidFill>
                <a:schemeClr val="bg1"/>
              </a:solidFill>
            </a:rPr>
            <a:t> GB</a:t>
          </a:r>
          <a:endParaRPr lang="en-US" sz="2000" kern="1200" dirty="0">
            <a:solidFill>
              <a:schemeClr val="bg1"/>
            </a:solidFill>
            <a:latin typeface="+mn-lt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solidFill>
              <a:schemeClr val="bg1"/>
            </a:solidFill>
            <a:latin typeface="+mn-lt"/>
          </a:endParaRPr>
        </a:p>
      </dsp:txBody>
      <dsp:txXfrm>
        <a:off x="0" y="1711605"/>
        <a:ext cx="7974956" cy="855802"/>
      </dsp:txXfrm>
    </dsp:sp>
    <dsp:sp modelId="{B8EB8972-8005-644B-9A6C-ABEF81987B4A}">
      <dsp:nvSpPr>
        <dsp:cNvPr id="0" name=""/>
        <dsp:cNvSpPr/>
      </dsp:nvSpPr>
      <dsp:spPr>
        <a:xfrm>
          <a:off x="0" y="2567408"/>
          <a:ext cx="7974956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6BB5E5-5D66-2541-B84D-67DB49CECB1C}">
      <dsp:nvSpPr>
        <dsp:cNvPr id="0" name=""/>
        <dsp:cNvSpPr/>
      </dsp:nvSpPr>
      <dsp:spPr>
        <a:xfrm>
          <a:off x="0" y="2567408"/>
          <a:ext cx="7974956" cy="855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bg1"/>
              </a:solidFill>
              <a:latin typeface="+mn-lt"/>
            </a:rPr>
            <a:t>CPU speed: 8 Core CPU (</a:t>
          </a:r>
          <a:r>
            <a:rPr lang="en-US" sz="2000" kern="1200" dirty="0">
              <a:solidFill>
                <a:schemeClr val="bg1"/>
              </a:solidFill>
              <a:latin typeface="+mn-lt"/>
            </a:rPr>
            <a:t>Intel(R) Xeon(R) Platinum 8167M CPU @ </a:t>
          </a:r>
          <a:r>
            <a:rPr lang="en-US" sz="2000" b="0" kern="1200" dirty="0">
              <a:solidFill>
                <a:schemeClr val="bg1"/>
              </a:solidFill>
              <a:latin typeface="+mn-lt"/>
            </a:rPr>
            <a:t>2.00GHz)</a:t>
          </a:r>
        </a:p>
      </dsp:txBody>
      <dsp:txXfrm>
        <a:off x="0" y="2567408"/>
        <a:ext cx="7974956" cy="855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7B1FD-B0CE-1848-898C-65D621A56385}">
      <dsp:nvSpPr>
        <dsp:cNvPr id="0" name=""/>
        <dsp:cNvSpPr/>
      </dsp:nvSpPr>
      <dsp:spPr>
        <a:xfrm rot="10800000">
          <a:off x="1614877" y="3727"/>
          <a:ext cx="5618463" cy="798800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24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Source</a:t>
          </a:r>
        </a:p>
      </dsp:txBody>
      <dsp:txXfrm rot="10800000">
        <a:off x="1814577" y="3727"/>
        <a:ext cx="5418763" cy="798800"/>
      </dsp:txXfrm>
    </dsp:sp>
    <dsp:sp modelId="{F287EF9D-077E-784D-B5C4-BD59CC02386B}">
      <dsp:nvSpPr>
        <dsp:cNvPr id="0" name=""/>
        <dsp:cNvSpPr/>
      </dsp:nvSpPr>
      <dsp:spPr>
        <a:xfrm>
          <a:off x="1215476" y="3727"/>
          <a:ext cx="798800" cy="79880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87F6EBF-9ACF-1343-B99B-D00BEB7FC9FF}">
      <dsp:nvSpPr>
        <dsp:cNvPr id="0" name=""/>
        <dsp:cNvSpPr/>
      </dsp:nvSpPr>
      <dsp:spPr>
        <a:xfrm rot="10800000">
          <a:off x="1608189" y="1040225"/>
          <a:ext cx="5618463" cy="798800"/>
        </a:xfrm>
        <a:prstGeom prst="homePlate">
          <a:avLst/>
        </a:prstGeom>
        <a:gradFill rotWithShape="0">
          <a:gsLst>
            <a:gs pos="0">
              <a:schemeClr val="accent2">
                <a:hueOff val="663946"/>
                <a:satOff val="2284"/>
                <a:lumOff val="-44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663946"/>
                <a:satOff val="2284"/>
                <a:lumOff val="-441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663946"/>
                <a:satOff val="2284"/>
                <a:lumOff val="-441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24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</a:rPr>
            <a:t>Data Analysis </a:t>
          </a:r>
          <a:r>
            <a:rPr lang="en-US" sz="2000" kern="1200" dirty="0">
              <a:latin typeface="+mj-lt"/>
              <a:cs typeface="Calibri" panose="020F0502020204030204" pitchFamily="34" charset="0"/>
            </a:rPr>
            <a:t>Preparation</a:t>
          </a:r>
          <a:endParaRPr lang="en-US" sz="2000" kern="1200" dirty="0">
            <a:latin typeface="+mj-lt"/>
          </a:endParaRPr>
        </a:p>
      </dsp:txBody>
      <dsp:txXfrm rot="10800000">
        <a:off x="1807889" y="1040225"/>
        <a:ext cx="5418763" cy="798800"/>
      </dsp:txXfrm>
    </dsp:sp>
    <dsp:sp modelId="{C5AE50FA-43CF-D64A-944A-70BA3BCDD76D}">
      <dsp:nvSpPr>
        <dsp:cNvPr id="0" name=""/>
        <dsp:cNvSpPr/>
      </dsp:nvSpPr>
      <dsp:spPr>
        <a:xfrm>
          <a:off x="1260750" y="1120864"/>
          <a:ext cx="387522" cy="416798"/>
        </a:xfrm>
        <a:prstGeom prst="ellipse">
          <a:avLst/>
        </a:prstGeom>
        <a:solidFill>
          <a:schemeClr val="accent2">
            <a:tint val="50000"/>
            <a:hueOff val="820860"/>
            <a:satOff val="1949"/>
            <a:lumOff val="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5460E19-775D-FF46-A877-C338C91651C4}">
      <dsp:nvSpPr>
        <dsp:cNvPr id="0" name=""/>
        <dsp:cNvSpPr/>
      </dsp:nvSpPr>
      <dsp:spPr>
        <a:xfrm rot="10800000">
          <a:off x="1614877" y="2078225"/>
          <a:ext cx="5618463" cy="798800"/>
        </a:xfrm>
        <a:prstGeom prst="homePlate">
          <a:avLst/>
        </a:prstGeom>
        <a:gradFill rotWithShape="0">
          <a:gsLst>
            <a:gs pos="0">
              <a:schemeClr val="accent2">
                <a:hueOff val="1327892"/>
                <a:satOff val="4567"/>
                <a:lumOff val="-88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327892"/>
                <a:satOff val="4567"/>
                <a:lumOff val="-882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1327892"/>
                <a:satOff val="4567"/>
                <a:lumOff val="-882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24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validation and analysis</a:t>
          </a:r>
        </a:p>
      </dsp:txBody>
      <dsp:txXfrm rot="10800000">
        <a:off x="1814577" y="2078225"/>
        <a:ext cx="5418763" cy="798800"/>
      </dsp:txXfrm>
    </dsp:sp>
    <dsp:sp modelId="{73C49FA9-886E-8E4B-831E-EE933ABE7BFD}">
      <dsp:nvSpPr>
        <dsp:cNvPr id="0" name=""/>
        <dsp:cNvSpPr/>
      </dsp:nvSpPr>
      <dsp:spPr>
        <a:xfrm>
          <a:off x="1215476" y="2078225"/>
          <a:ext cx="798800" cy="798800"/>
        </a:xfrm>
        <a:prstGeom prst="ellipse">
          <a:avLst/>
        </a:prstGeom>
        <a:solidFill>
          <a:schemeClr val="accent2">
            <a:tint val="50000"/>
            <a:hueOff val="1641720"/>
            <a:satOff val="3897"/>
            <a:lumOff val="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841A8DF-AF2D-5242-912A-04A2371F71DC}">
      <dsp:nvSpPr>
        <dsp:cNvPr id="0" name=""/>
        <dsp:cNvSpPr/>
      </dsp:nvSpPr>
      <dsp:spPr>
        <a:xfrm rot="10800000">
          <a:off x="1614877" y="3115474"/>
          <a:ext cx="5618463" cy="798800"/>
        </a:xfrm>
        <a:prstGeom prst="homePlate">
          <a:avLst/>
        </a:prstGeom>
        <a:gradFill rotWithShape="0">
          <a:gsLst>
            <a:gs pos="0">
              <a:schemeClr val="accent2">
                <a:hueOff val="1991838"/>
                <a:satOff val="6851"/>
                <a:lumOff val="-132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991838"/>
                <a:satOff val="6851"/>
                <a:lumOff val="-1324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1991838"/>
                <a:satOff val="6851"/>
                <a:lumOff val="-1324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24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j-lt"/>
              <a:cs typeface="Calibri" panose="020F0502020204030204" pitchFamily="34" charset="0"/>
            </a:rPr>
            <a:t>Data Analysis </a:t>
          </a:r>
          <a:r>
            <a:rPr lang="en-US" sz="2000" kern="1200" dirty="0">
              <a:latin typeface="+mj-lt"/>
            </a:rPr>
            <a:t>Download</a:t>
          </a:r>
          <a:endParaRPr lang="en-US" sz="2000" kern="1200" dirty="0">
            <a:latin typeface="+mj-lt"/>
            <a:cs typeface="Calibri" panose="020F0502020204030204" pitchFamily="34" charset="0"/>
          </a:endParaRPr>
        </a:p>
      </dsp:txBody>
      <dsp:txXfrm rot="10800000">
        <a:off x="1814577" y="3115474"/>
        <a:ext cx="5418763" cy="798800"/>
      </dsp:txXfrm>
    </dsp:sp>
    <dsp:sp modelId="{5D591BE2-1F12-E64A-B7EA-4F8CC320B49F}">
      <dsp:nvSpPr>
        <dsp:cNvPr id="0" name=""/>
        <dsp:cNvSpPr/>
      </dsp:nvSpPr>
      <dsp:spPr>
        <a:xfrm>
          <a:off x="1215476" y="3115474"/>
          <a:ext cx="798800" cy="798800"/>
        </a:xfrm>
        <a:prstGeom prst="ellipse">
          <a:avLst/>
        </a:prstGeom>
        <a:solidFill>
          <a:schemeClr val="accent2">
            <a:tint val="50000"/>
            <a:hueOff val="2462579"/>
            <a:satOff val="5846"/>
            <a:lumOff val="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90F0F9A-D3B8-1D4F-969E-9E70D5A44204}">
      <dsp:nvSpPr>
        <dsp:cNvPr id="0" name=""/>
        <dsp:cNvSpPr/>
      </dsp:nvSpPr>
      <dsp:spPr>
        <a:xfrm rot="10800000">
          <a:off x="1614877" y="4152723"/>
          <a:ext cx="5618463" cy="798800"/>
        </a:xfrm>
        <a:prstGeom prst="homePlate">
          <a:avLst/>
        </a:prstGeom>
        <a:gradFill rotWithShape="0">
          <a:gsLst>
            <a:gs pos="0">
              <a:schemeClr val="accent2">
                <a:hueOff val="2655785"/>
                <a:satOff val="9135"/>
                <a:lumOff val="-1765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2655785"/>
                <a:satOff val="9135"/>
                <a:lumOff val="-1765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2">
                <a:hueOff val="2655785"/>
                <a:satOff val="9135"/>
                <a:lumOff val="-1765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224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Visualization</a:t>
          </a:r>
        </a:p>
      </dsp:txBody>
      <dsp:txXfrm rot="10800000">
        <a:off x="1814577" y="4152723"/>
        <a:ext cx="5418763" cy="798800"/>
      </dsp:txXfrm>
    </dsp:sp>
    <dsp:sp modelId="{33994917-C7BA-1D48-A6BC-B6EBEE7DE45A}">
      <dsp:nvSpPr>
        <dsp:cNvPr id="0" name=""/>
        <dsp:cNvSpPr/>
      </dsp:nvSpPr>
      <dsp:spPr>
        <a:xfrm>
          <a:off x="1215476" y="4152723"/>
          <a:ext cx="798800" cy="798800"/>
        </a:xfrm>
        <a:prstGeom prst="ellipse">
          <a:avLst/>
        </a:prstGeom>
        <a:solidFill>
          <a:schemeClr val="accent2">
            <a:tint val="50000"/>
            <a:hueOff val="3283439"/>
            <a:satOff val="7794"/>
            <a:lumOff val="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A9D28-4B18-4641-8EAD-CDD8BE6C27C0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54B0E-25CD-074F-A1F3-30766A1C2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73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10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3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30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34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28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54B0E-25CD-074F-A1F3-30766A1C2B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8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0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12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77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0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73" y="269441"/>
            <a:ext cx="7958331" cy="53861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6872" y="1257329"/>
            <a:ext cx="9885079" cy="533122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3946" y="8477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9DD800-4BCA-E341-546A-28E54448F8FC}"/>
              </a:ext>
            </a:extLst>
          </p:cNvPr>
          <p:cNvSpPr/>
          <p:nvPr userDrawn="1"/>
        </p:nvSpPr>
        <p:spPr>
          <a:xfrm>
            <a:off x="1003946" y="808055"/>
            <a:ext cx="10068005" cy="95325"/>
          </a:xfrm>
          <a:prstGeom prst="rect">
            <a:avLst/>
          </a:prstGeom>
          <a:gradFill flip="none" rotWithShape="1">
            <a:gsLst>
              <a:gs pos="0">
                <a:srgbClr val="2B3B35"/>
              </a:gs>
              <a:gs pos="50000">
                <a:srgbClr val="2B3B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9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73" y="269441"/>
            <a:ext cx="10037478" cy="53861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6872" y="1711435"/>
            <a:ext cx="4909128" cy="48771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3946" y="8477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9DD800-4BCA-E341-546A-28E54448F8FC}"/>
              </a:ext>
            </a:extLst>
          </p:cNvPr>
          <p:cNvSpPr/>
          <p:nvPr userDrawn="1"/>
        </p:nvSpPr>
        <p:spPr>
          <a:xfrm>
            <a:off x="1003946" y="1194425"/>
            <a:ext cx="10068005" cy="95325"/>
          </a:xfrm>
          <a:prstGeom prst="rect">
            <a:avLst/>
          </a:prstGeom>
          <a:gradFill flip="none" rotWithShape="1">
            <a:gsLst>
              <a:gs pos="0">
                <a:srgbClr val="2B3B35"/>
              </a:gs>
              <a:gs pos="50000">
                <a:srgbClr val="2B3B35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2873D4-78AE-9C4D-5A85-37182BEC4DB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711435"/>
            <a:ext cx="5128351" cy="48771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9CA92B-6636-2E95-E63E-0C93496B3BFD}"/>
              </a:ext>
            </a:extLst>
          </p:cNvPr>
          <p:cNvSpPr txBox="1">
            <a:spLocks/>
          </p:cNvSpPr>
          <p:nvPr userDrawn="1"/>
        </p:nvSpPr>
        <p:spPr>
          <a:xfrm>
            <a:off x="1186873" y="804892"/>
            <a:ext cx="10037478" cy="3895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B027D6-88E1-47C6-9508-F2225205AC8F}"/>
              </a:ext>
            </a:extLst>
          </p:cNvPr>
          <p:cNvSpPr txBox="1">
            <a:spLocks/>
          </p:cNvSpPr>
          <p:nvPr userDrawn="1"/>
        </p:nvSpPr>
        <p:spPr>
          <a:xfrm>
            <a:off x="1186340" y="826358"/>
            <a:ext cx="10037478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6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7856779-5DD3-B41E-C69B-D55D88035738}"/>
              </a:ext>
            </a:extLst>
          </p:cNvPr>
          <p:cNvSpPr txBox="1">
            <a:spLocks/>
          </p:cNvSpPr>
          <p:nvPr userDrawn="1"/>
        </p:nvSpPr>
        <p:spPr>
          <a:xfrm>
            <a:off x="1171898" y="1325066"/>
            <a:ext cx="10037478" cy="42373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60431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9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9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5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2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6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5862167-1888-DE4F-84C2-2EE265CD0030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273FB-0AA2-4D45-BDC7-BCCABEA15659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950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upal23/CIS-5200-Project-Files/settings/access?query=filter%3Acollaborator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diagramLayout" Target="../diagrams/layout5.xml"/><Relationship Id="rId21" Type="http://schemas.openxmlformats.org/officeDocument/2006/relationships/image" Target="../media/image18.sv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5" Type="http://schemas.openxmlformats.org/officeDocument/2006/relationships/hyperlink" Target="https://www.pngguru.com/free-transparent-background-png-clipart-abdyz" TargetMode="External"/><Relationship Id="rId2" Type="http://schemas.openxmlformats.org/officeDocument/2006/relationships/diagramData" Target="../diagrams/data5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8.jpeg"/><Relationship Id="rId24" Type="http://schemas.openxmlformats.org/officeDocument/2006/relationships/image" Target="../media/image21.jpeg"/><Relationship Id="rId5" Type="http://schemas.openxmlformats.org/officeDocument/2006/relationships/diagramColors" Target="../diagrams/colors5.xml"/><Relationship Id="rId15" Type="http://schemas.openxmlformats.org/officeDocument/2006/relationships/image" Target="../media/image12.pn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.png"/><Relationship Id="rId14" Type="http://schemas.openxmlformats.org/officeDocument/2006/relationships/image" Target="../media/image11.jpeg"/><Relationship Id="rId2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27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75" name="Freeform: Shape 29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6" name="Picture 3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77" name="Rectangle 3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Freeform: Shape 3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Oval 3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13FC3-637B-63AE-2F00-CF54DBA1F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7556" y="2151161"/>
            <a:ext cx="8839200" cy="3692556"/>
          </a:xfrm>
        </p:spPr>
        <p:txBody>
          <a:bodyPr>
            <a:normAutofit/>
          </a:bodyPr>
          <a:lstStyle/>
          <a:p>
            <a:pPr algn="l"/>
            <a:r>
              <a:rPr lang="en-US" sz="4400">
                <a:cs typeface="Calibri"/>
              </a:rPr>
              <a:t>US used cars data analysis</a:t>
            </a:r>
            <a:br>
              <a:rPr lang="en-US" sz="4400">
                <a:cs typeface="Calibri"/>
              </a:rPr>
            </a:br>
            <a:r>
              <a:rPr lang="en-US" sz="4400">
                <a:cs typeface="Calibri"/>
              </a:rPr>
              <a:t>    </a:t>
            </a:r>
            <a:r>
              <a:rPr lang="en-US" sz="2400">
                <a:cs typeface="Calibri"/>
              </a:rPr>
              <a:t>(</a:t>
            </a:r>
            <a:r>
              <a:rPr lang="en-US" sz="2400"/>
              <a:t>CIS 5200 | </a:t>
            </a:r>
            <a:r>
              <a:rPr lang="en-US" sz="2400" i="1">
                <a:cs typeface="Calibri"/>
              </a:rPr>
              <a:t>Final Project - </a:t>
            </a:r>
            <a:r>
              <a:rPr lang="en-US" sz="2400" i="1"/>
              <a:t>Spring 2022) </a:t>
            </a:r>
            <a:br>
              <a:rPr lang="en-US" sz="2400" i="1"/>
            </a:br>
            <a:br>
              <a:rPr lang="en-US" sz="2400" i="1"/>
            </a:br>
            <a:r>
              <a:rPr lang="en-US" sz="2000" i="1"/>
              <a:t>05/11/2022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A60AD-F56B-3323-55E4-9FF0D0986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0367" y="5342837"/>
            <a:ext cx="6437630" cy="1335503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800">
                <a:cs typeface="Calibri"/>
              </a:rPr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327937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cs typeface="Consolas" panose="020B0609020204030204" pitchFamily="49" charset="0"/>
              </a:rPr>
              <a:t>Descriptive Analysis </a:t>
            </a:r>
            <a:br>
              <a:rPr lang="en-US" dirty="0">
                <a:solidFill>
                  <a:schemeClr val="bg1"/>
                </a:solidFill>
                <a:cs typeface="Consolas" panose="020B0609020204030204" pitchFamily="49" charset="0"/>
              </a:rPr>
            </a:br>
            <a:r>
              <a:rPr lang="en-US" sz="2700" dirty="0">
                <a:solidFill>
                  <a:schemeClr val="bg1"/>
                </a:solidFill>
                <a:cs typeface="Consolas" panose="020B0609020204030204" pitchFamily="49" charset="0"/>
              </a:rPr>
              <a:t>(Car size engine vs fuel economy)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446" y="1879943"/>
            <a:ext cx="4152779" cy="350263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 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engine_type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car_engine_type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ceil(AVG(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city_fuel_economy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avg_fuel_economy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engine_type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avg(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city_fuel_economy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DESC LIMIT 10;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4C8C946F-3778-0D00-23AD-AF7FABCAE0B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r="9659" b="2021"/>
          <a:stretch/>
        </p:blipFill>
        <p:spPr>
          <a:xfrm>
            <a:off x="8094130" y="1392174"/>
            <a:ext cx="3130221" cy="227767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0A20-2333-16CF-B68A-3460EA6D5CD3}"/>
              </a:ext>
            </a:extLst>
          </p:cNvPr>
          <p:cNvSpPr txBox="1"/>
          <p:nvPr/>
        </p:nvSpPr>
        <p:spPr>
          <a:xfrm>
            <a:off x="982661" y="6370168"/>
            <a:ext cx="732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Observation: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fuel economy of I3 hybrid is maximum.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E446C-B84F-39A2-C08F-63F32CD577F9}"/>
              </a:ext>
            </a:extLst>
          </p:cNvPr>
          <p:cNvSpPr txBox="1"/>
          <p:nvPr/>
        </p:nvSpPr>
        <p:spPr>
          <a:xfrm>
            <a:off x="1186873" y="1392174"/>
            <a:ext cx="830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Consolas" panose="020B0609020204030204" pitchFamily="49" charset="0"/>
              </a:rPr>
              <a:t>Effect of car engine size on fuel economy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33BCA57-B075-F91D-63F8-D1F129D26E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9325439"/>
              </p:ext>
            </p:extLst>
          </p:nvPr>
        </p:nvGraphicFramePr>
        <p:xfrm>
          <a:off x="6410861" y="3865865"/>
          <a:ext cx="4817087" cy="2465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9801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771" y="266218"/>
            <a:ext cx="10021263" cy="821802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sz="31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Car sold based on car 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872" y="1989301"/>
            <a:ext cx="4629870" cy="3933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count(vin)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number_of_cars_sold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body_type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count(vin) desc limit 5;</a:t>
            </a: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5B10C-F86B-3010-761B-7DAA56E60FD7}"/>
              </a:ext>
            </a:extLst>
          </p:cNvPr>
          <p:cNvSpPr txBox="1"/>
          <p:nvPr/>
        </p:nvSpPr>
        <p:spPr>
          <a:xfrm>
            <a:off x="1186872" y="1461672"/>
            <a:ext cx="9901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Number of cars sold based on the car type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CA7E6017-6F42-BC63-AC92-EB2E68D3878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r="20287" b="-2859"/>
          <a:stretch/>
        </p:blipFill>
        <p:spPr bwMode="auto">
          <a:xfrm>
            <a:off x="6906220" y="1471304"/>
            <a:ext cx="3932129" cy="1874642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751E4FB-ECF1-2986-B18B-E542AF629C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3163356"/>
              </p:ext>
            </p:extLst>
          </p:nvPr>
        </p:nvGraphicFramePr>
        <p:xfrm>
          <a:off x="6615265" y="3508254"/>
          <a:ext cx="4260741" cy="3086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49485-BE6D-D870-19B4-4E21A51245F4}"/>
              </a:ext>
            </a:extLst>
          </p:cNvPr>
          <p:cNvSpPr txBox="1"/>
          <p:nvPr/>
        </p:nvSpPr>
        <p:spPr>
          <a:xfrm>
            <a:off x="1149757" y="4688442"/>
            <a:ext cx="5225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</a:rPr>
              <a:t>: SUVs followed by Sedans are the most preferred used car type </a:t>
            </a:r>
          </a:p>
        </p:txBody>
      </p:sp>
    </p:spTree>
    <p:extLst>
      <p:ext uri="{BB962C8B-B14F-4D97-AF65-F5344CB8AC3E}">
        <p14:creationId xmlns:p14="http://schemas.microsoft.com/office/powerpoint/2010/main" val="32660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771" y="266218"/>
            <a:ext cx="10021263" cy="821802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 </a:t>
            </a:r>
            <a:br>
              <a:rPr lang="en-US" sz="31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Car sold based on car model)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771" y="2108803"/>
            <a:ext cx="4236334" cy="35280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+mj-lt"/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 </a:t>
            </a:r>
            <a:r>
              <a:rPr lang="en-US" dirty="0">
                <a:solidFill>
                  <a:schemeClr val="bg1"/>
                </a:solidFill>
              </a:rPr>
              <a:t>select CONCAT(</a:t>
            </a:r>
            <a:r>
              <a:rPr lang="en-US" dirty="0" err="1">
                <a:solidFill>
                  <a:schemeClr val="bg1"/>
                </a:solidFill>
              </a:rPr>
              <a:t>make_name</a:t>
            </a:r>
            <a:r>
              <a:rPr lang="en-US" dirty="0">
                <a:solidFill>
                  <a:schemeClr val="bg1"/>
                </a:solidFill>
              </a:rPr>
              <a:t>, " ", </a:t>
            </a:r>
            <a:r>
              <a:rPr lang="en-US" dirty="0" err="1">
                <a:solidFill>
                  <a:schemeClr val="bg1"/>
                </a:solidFill>
              </a:rPr>
              <a:t>model_name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en-US" dirty="0" err="1">
                <a:solidFill>
                  <a:schemeClr val="bg1"/>
                </a:solidFill>
              </a:rPr>
              <a:t>cars_model</a:t>
            </a:r>
            <a:r>
              <a:rPr lang="en-US" dirty="0">
                <a:solidFill>
                  <a:schemeClr val="bg1"/>
                </a:solidFill>
              </a:rPr>
              <a:t>, count(vin) AS </a:t>
            </a:r>
            <a:r>
              <a:rPr lang="en-US" dirty="0" err="1">
                <a:solidFill>
                  <a:schemeClr val="bg1"/>
                </a:solidFill>
              </a:rPr>
              <a:t>number_of_cars_sold</a:t>
            </a:r>
            <a:r>
              <a:rPr lang="en-US" dirty="0">
                <a:solidFill>
                  <a:schemeClr val="bg1"/>
                </a:solidFill>
              </a:rPr>
              <a:t> from </a:t>
            </a:r>
            <a:r>
              <a:rPr lang="en-US" dirty="0" err="1">
                <a:solidFill>
                  <a:schemeClr val="bg1"/>
                </a:solidFill>
              </a:rPr>
              <a:t>used_cars</a:t>
            </a:r>
            <a:r>
              <a:rPr lang="en-US" dirty="0">
                <a:solidFill>
                  <a:schemeClr val="bg1"/>
                </a:solidFill>
              </a:rPr>
              <a:t> group by CONCAT(</a:t>
            </a:r>
            <a:r>
              <a:rPr lang="en-US" dirty="0" err="1">
                <a:solidFill>
                  <a:schemeClr val="bg1"/>
                </a:solidFill>
              </a:rPr>
              <a:t>make_name</a:t>
            </a:r>
            <a:r>
              <a:rPr lang="en-US" dirty="0">
                <a:solidFill>
                  <a:schemeClr val="bg1"/>
                </a:solidFill>
              </a:rPr>
              <a:t>, " ", </a:t>
            </a:r>
            <a:r>
              <a:rPr lang="en-US" dirty="0" err="1">
                <a:solidFill>
                  <a:schemeClr val="bg1"/>
                </a:solidFill>
              </a:rPr>
              <a:t>model_name</a:t>
            </a:r>
            <a:r>
              <a:rPr lang="en-US" dirty="0">
                <a:solidFill>
                  <a:schemeClr val="bg1"/>
                </a:solidFill>
              </a:rPr>
              <a:t>) order by count(vin) desc limit 20;</a:t>
            </a:r>
            <a:endParaRPr lang="en-US" sz="18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5B10C-F86B-3010-761B-7DAA56E60FD7}"/>
              </a:ext>
            </a:extLst>
          </p:cNvPr>
          <p:cNvSpPr txBox="1"/>
          <p:nvPr/>
        </p:nvSpPr>
        <p:spPr>
          <a:xfrm>
            <a:off x="1186872" y="1461672"/>
            <a:ext cx="9910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Number of cars sold based on the car model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35E93-DC7A-BA79-22C3-9515D4966647}"/>
              </a:ext>
            </a:extLst>
          </p:cNvPr>
          <p:cNvSpPr txBox="1"/>
          <p:nvPr/>
        </p:nvSpPr>
        <p:spPr>
          <a:xfrm>
            <a:off x="1057560" y="5728273"/>
            <a:ext cx="972804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Ford F-150 and Chevrolet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Silverando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are the highest selling used car models  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F4A4975-823E-85A0-C16A-88490BF42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" r="8879"/>
          <a:stretch/>
        </p:blipFill>
        <p:spPr>
          <a:xfrm>
            <a:off x="6999021" y="1738820"/>
            <a:ext cx="3731163" cy="352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771" y="266218"/>
            <a:ext cx="10021263" cy="821802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sz="31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Car sold based on car model – Graphical Representation)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806" y="1469985"/>
            <a:ext cx="4423238" cy="467946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sz="6200" b="1" dirty="0">
              <a:solidFill>
                <a:schemeClr val="bg1"/>
              </a:solidFill>
              <a:latin typeface="+mj-lt"/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6200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 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 OVERWRITE DIRECTORY '/user/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arupal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/data/' ROW FORMAT DELIMITED FIELDS TERMINATED BY ',' select CONCAT(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make_name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 ", 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AS 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cars_model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count(vin) AS 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number_of_cars_sold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group by CONCAT(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make_name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 ", </a:t>
            </a:r>
            <a:r>
              <a:rPr lang="en-US" sz="6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sz="6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order by count(vin) desc limit 20;</a:t>
            </a:r>
          </a:p>
          <a:p>
            <a:pPr marL="0" indent="0">
              <a:buNone/>
            </a:pPr>
            <a:endParaRPr lang="en-US" sz="6200" b="1" dirty="0">
              <a:solidFill>
                <a:schemeClr val="bg1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06379-7BB0-4D8D-7A80-1EDAA29B19A0}"/>
              </a:ext>
            </a:extLst>
          </p:cNvPr>
          <p:cNvSpPr txBox="1"/>
          <p:nvPr/>
        </p:nvSpPr>
        <p:spPr>
          <a:xfrm>
            <a:off x="1127806" y="5641875"/>
            <a:ext cx="972804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Ford F-150 and Chevrolet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Silverando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are the highest selling used car models  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178401B-42FC-8EDD-1DA9-BE5CBEA553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452068"/>
              </p:ext>
            </p:extLst>
          </p:nvPr>
        </p:nvGraphicFramePr>
        <p:xfrm>
          <a:off x="5606464" y="1705520"/>
          <a:ext cx="5513150" cy="3295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788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751" y="321972"/>
            <a:ext cx="9897958" cy="759852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sz="31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Average price of Ford F-150)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670" y="1794077"/>
            <a:ext cx="4500134" cy="44502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a typeface="+mn-lt"/>
                <a:cs typeface="Consolas" panose="020B0609020204030204" pitchFamily="49" charset="0"/>
              </a:rPr>
              <a:t>Hive&gt;&gt;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count(vin)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number_of_cars_sold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ceil(avg(price))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average_price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CONCAT(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make_name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 ",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model_name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'Ford F-150' 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desc limit 20;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5B10C-F86B-3010-761B-7DAA56E60FD7}"/>
              </a:ext>
            </a:extLst>
          </p:cNvPr>
          <p:cNvSpPr txBox="1"/>
          <p:nvPr/>
        </p:nvSpPr>
        <p:spPr>
          <a:xfrm>
            <a:off x="991406" y="1288338"/>
            <a:ext cx="10003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Number of cars sold and the average price of the car for different vehicle years for Ford F – 150?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BF5FEAA-3A78-56A6-6BB8-12583A97C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r="30113" b="5827"/>
          <a:stretch/>
        </p:blipFill>
        <p:spPr>
          <a:xfrm>
            <a:off x="6093197" y="1797099"/>
            <a:ext cx="4617890" cy="391997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9EC1C7-D4AE-E058-FC80-C1A680108D69}"/>
              </a:ext>
            </a:extLst>
          </p:cNvPr>
          <p:cNvSpPr txBox="1"/>
          <p:nvPr/>
        </p:nvSpPr>
        <p:spPr>
          <a:xfrm>
            <a:off x="999119" y="5605358"/>
            <a:ext cx="536483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Observation: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The average price of Ford- F-150  decreases as the vehicle-year increases 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6429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14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751" y="321972"/>
            <a:ext cx="9897958" cy="759852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sz="3100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Average price of Ford F-150)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3967839-16BE-FB15-5876-15DB522D08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74301"/>
              </p:ext>
            </p:extLst>
          </p:nvPr>
        </p:nvGraphicFramePr>
        <p:xfrm>
          <a:off x="2216907" y="1441652"/>
          <a:ext cx="7458909" cy="44790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9EC1C7-D4AE-E058-FC80-C1A680108D69}"/>
              </a:ext>
            </a:extLst>
          </p:cNvPr>
          <p:cNvSpPr txBox="1"/>
          <p:nvPr/>
        </p:nvSpPr>
        <p:spPr>
          <a:xfrm>
            <a:off x="1199751" y="6072742"/>
            <a:ext cx="967303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Observation: 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The average price of Ford- F-150  decreases as the vehicle-year increases 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0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018" y="188264"/>
            <a:ext cx="9885078" cy="818498"/>
          </a:xfrm>
        </p:spPr>
        <p:txBody>
          <a:bodyPr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(Sales distribution across cities)</a:t>
            </a:r>
            <a:br>
              <a:rPr lang="en-US" sz="3100" b="1" u="sng" dirty="0">
                <a:solidFill>
                  <a:schemeClr val="bg1"/>
                </a:solidFill>
                <a:ea typeface="+mn-lt"/>
                <a:cs typeface="+mn-lt"/>
              </a:rPr>
            </a:br>
            <a:endParaRPr lang="en-US" sz="3100" b="1" u="sng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744" y="1926352"/>
            <a:ext cx="3916599" cy="363472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 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city As city, count(vin)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no_of_cars_sold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group by city order by count(vin) desc LIMIT 10;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456504" y="529302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67A3231C-5099-19C7-E373-3E2F482F498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2189" r="17533" b="1867"/>
          <a:stretch/>
        </p:blipFill>
        <p:spPr>
          <a:xfrm>
            <a:off x="8109715" y="1347800"/>
            <a:ext cx="3171450" cy="2415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244456-7204-86F0-3EFD-F04938AE7A8D}"/>
              </a:ext>
            </a:extLst>
          </p:cNvPr>
          <p:cNvSpPr txBox="1"/>
          <p:nvPr/>
        </p:nvSpPr>
        <p:spPr>
          <a:xfrm>
            <a:off x="989752" y="1429473"/>
            <a:ext cx="9884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Distribution of used cars sales across different cities in the 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90752-C670-6667-B9EF-6E704808AFBD}"/>
              </a:ext>
            </a:extLst>
          </p:cNvPr>
          <p:cNvSpPr txBox="1"/>
          <p:nvPr/>
        </p:nvSpPr>
        <p:spPr>
          <a:xfrm>
            <a:off x="1003607" y="5561076"/>
            <a:ext cx="608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The used car sales is highest in Houston. 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66F8FCC-00D0-DAA3-20FA-52BAB0CA1B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3059212"/>
              </p:ext>
            </p:extLst>
          </p:nvPr>
        </p:nvGraphicFramePr>
        <p:xfrm>
          <a:off x="6954981" y="3956157"/>
          <a:ext cx="4326184" cy="2720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203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458" y="169849"/>
            <a:ext cx="9885078" cy="81849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Analysis of Factors Affecting Used Car Prices </a:t>
            </a:r>
            <a:b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400" i="1" dirty="0">
                <a:solidFill>
                  <a:schemeClr val="bg1"/>
                </a:solidFill>
                <a:ea typeface="+mn-lt"/>
                <a:cs typeface="+mn-lt"/>
              </a:rPr>
              <a:t>(Car accidents)</a:t>
            </a:r>
            <a:br>
              <a:rPr lang="en-US" sz="3100" b="1" u="sng" dirty="0">
                <a:solidFill>
                  <a:schemeClr val="bg1"/>
                </a:solidFill>
                <a:ea typeface="+mn-lt"/>
                <a:cs typeface="+mn-lt"/>
              </a:rPr>
            </a:br>
            <a:endParaRPr lang="en-US" sz="3100" b="1" u="sng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645" y="1884446"/>
            <a:ext cx="5322868" cy="405859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dirty="0">
                <a:solidFill>
                  <a:schemeClr val="bg1"/>
                </a:solidFill>
                <a:ea typeface="+mn-lt"/>
                <a:cs typeface="Consolas" panose="020B0609020204030204" pitchFamily="49" charset="0"/>
              </a:rPr>
              <a:t>Hive&gt;&gt; 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avg(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used_car_temp.savings_amount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used_car_temp.price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)*100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discount_percent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used_car_temp.has_accidents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(select * from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mileage &lt; 10000)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CONCAT(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used_car_temp.make_name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" ",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used_car_temp.model_name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 'Ford F-150' AND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used_car_temp.has_accidents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NULL group by </a:t>
            </a:r>
            <a:r>
              <a:rPr lang="en-US" sz="8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used_car_temp.has_accidents</a:t>
            </a:r>
            <a:r>
              <a:rPr lang="en-US" sz="8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 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44456-7204-86F0-3EFD-F04938AE7A8D}"/>
              </a:ext>
            </a:extLst>
          </p:cNvPr>
          <p:cNvSpPr txBox="1"/>
          <p:nvPr/>
        </p:nvSpPr>
        <p:spPr>
          <a:xfrm>
            <a:off x="1040495" y="1346733"/>
            <a:ext cx="9884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Effect of a car accident on price of the car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90752-C670-6667-B9EF-6E704808AFBD}"/>
              </a:ext>
            </a:extLst>
          </p:cNvPr>
          <p:cNvSpPr txBox="1"/>
          <p:nvPr/>
        </p:nvSpPr>
        <p:spPr>
          <a:xfrm>
            <a:off x="1040495" y="5943041"/>
            <a:ext cx="957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The discount percent given by dealer increases if the car has had an accident. 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CC1757D-51B2-CA14-2D85-EBCB1F2F6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3664" b="-4942"/>
          <a:stretch/>
        </p:blipFill>
        <p:spPr>
          <a:xfrm>
            <a:off x="6496223" y="1572370"/>
            <a:ext cx="4817038" cy="15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119" y="176247"/>
            <a:ext cx="10167369" cy="79865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  <a:ea typeface="+mn-lt"/>
                <a:cs typeface="+mn-lt"/>
              </a:rPr>
              <a:t>Descriptive Analysis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(Effect of car accident on days on market)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020" y="1398243"/>
            <a:ext cx="4081857" cy="40615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Hive </a:t>
            </a:r>
            <a:r>
              <a:rPr lang="en-US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ceil(avg(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daysonmarket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average_days_on_market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 NOT NULL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avg(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daysonmarket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E804BF5-30FF-8B5D-E321-8F198F82086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/>
          <a:srcRect r="18855" b="1435"/>
          <a:stretch/>
        </p:blipFill>
        <p:spPr>
          <a:xfrm>
            <a:off x="5777498" y="1829831"/>
            <a:ext cx="5298772" cy="165458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9E9A0F-F642-4A03-6EA6-EEBCD883A657}"/>
              </a:ext>
            </a:extLst>
          </p:cNvPr>
          <p:cNvSpPr txBox="1"/>
          <p:nvPr/>
        </p:nvSpPr>
        <p:spPr>
          <a:xfrm>
            <a:off x="1088020" y="5105813"/>
            <a:ext cx="957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The days on market of used cars with accidents is higher than cars with no accident history. </a:t>
            </a:r>
          </a:p>
        </p:txBody>
      </p:sp>
    </p:spTree>
    <p:extLst>
      <p:ext uri="{BB962C8B-B14F-4D97-AF65-F5344CB8AC3E}">
        <p14:creationId xmlns:p14="http://schemas.microsoft.com/office/powerpoint/2010/main" val="160950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EC5E8E-83E8-A442-499C-A80AD51E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73" y="200166"/>
            <a:ext cx="9328727" cy="53861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Analysis of Factors Affecting Used Car Prices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E5F413-CE76-F7E0-D4D7-172BEDAC4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252" y="1511300"/>
            <a:ext cx="9725977" cy="1917700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Selected potential attributes affecting car price - car type, has accidents, owner count, days on market, vehicle year and mileage 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Created buckets or range of values for continuous variables/ factors</a:t>
            </a: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</a:rPr>
              <a:t>To analyze effect of one attribute, all other factors were kept constant and effect of that attribute on car price was determined</a:t>
            </a:r>
          </a:p>
        </p:txBody>
      </p:sp>
      <p:pic>
        <p:nvPicPr>
          <p:cNvPr id="4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4F6528B-8FB4-E683-9896-3A0DA96EA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73" y="4377102"/>
            <a:ext cx="9973530" cy="2168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42D18-CFD3-EEF4-58D7-8908D224E6E7}"/>
              </a:ext>
            </a:extLst>
          </p:cNvPr>
          <p:cNvSpPr txBox="1"/>
          <p:nvPr/>
        </p:nvSpPr>
        <p:spPr>
          <a:xfrm>
            <a:off x="1233011" y="3655341"/>
            <a:ext cx="972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>
                <a:solidFill>
                  <a:schemeClr val="bg1"/>
                </a:solidFill>
              </a:rPr>
              <a:t>Analysis Table Data Export – Create analysis table using selected attributes</a:t>
            </a:r>
            <a:endParaRPr lang="en-US" sz="2000" i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FBF08-F562-4E28-07DC-E771D2F55D3A}"/>
              </a:ext>
            </a:extLst>
          </p:cNvPr>
          <p:cNvSpPr txBox="1"/>
          <p:nvPr/>
        </p:nvSpPr>
        <p:spPr>
          <a:xfrm>
            <a:off x="1186873" y="1068027"/>
            <a:ext cx="750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Analysis Methodology:</a:t>
            </a:r>
          </a:p>
        </p:txBody>
      </p:sp>
    </p:spTree>
    <p:extLst>
      <p:ext uri="{BB962C8B-B14F-4D97-AF65-F5344CB8AC3E}">
        <p14:creationId xmlns:p14="http://schemas.microsoft.com/office/powerpoint/2010/main" val="299835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4D72EA5-19BB-B070-70BA-2B11EFD36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112163"/>
              </p:ext>
            </p:extLst>
          </p:nvPr>
        </p:nvGraphicFramePr>
        <p:xfrm>
          <a:off x="2611808" y="2367883"/>
          <a:ext cx="7958330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11F60C7D-41F0-2D5C-3C92-2D35F62CF920}"/>
              </a:ext>
            </a:extLst>
          </p:cNvPr>
          <p:cNvSpPr txBox="1">
            <a:spLocks/>
          </p:cNvSpPr>
          <p:nvPr/>
        </p:nvSpPr>
        <p:spPr>
          <a:xfrm>
            <a:off x="1365811" y="216301"/>
            <a:ext cx="7419372" cy="50027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cs typeface="Arial"/>
              </a:rPr>
              <a:t>Team Members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802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889" y="207455"/>
            <a:ext cx="10037478" cy="5386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Analysis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257" y="1328057"/>
            <a:ext cx="10125390" cy="261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Hive&gt;&gt;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 EXTERNAL TABLE IF NOT EXISTS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used_cars_analysis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(price DECIMAL(12,2),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car_model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VARCHAR(64),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BOOLEAN,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number_of_owners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INTEGER,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days_on_market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VARCHAR(64),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STRING, mileage VARCHAR(64),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number_of_rows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INTEGER) ROW FORMAT DELIMITED FIELDS TERMINATED BY ',' STORED AS TEXTFILE LOCATION '/user/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arupal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used_cars_analysis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E0924-1F89-6475-0462-7E5A1C8D4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63" y="4439487"/>
            <a:ext cx="10287844" cy="200755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4B6EE3-37D8-8A39-4EC5-D25F51B17680}"/>
              </a:ext>
            </a:extLst>
          </p:cNvPr>
          <p:cNvSpPr txBox="1"/>
          <p:nvPr/>
        </p:nvSpPr>
        <p:spPr>
          <a:xfrm>
            <a:off x="1043353" y="3799115"/>
            <a:ext cx="64222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used_cars_analysis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LIMIT 5;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04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288" y="178058"/>
            <a:ext cx="10167369" cy="7986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 of Factors Affecting Used Car Prices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(No of owners)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135" y="1539433"/>
            <a:ext cx="4713931" cy="449097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Hive&gt;&gt;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ceil(avg(price))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average_car_price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number_of_owners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no_of_owners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used_cars_analysis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car_model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"Ford F-150"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 AND mileage = "Less than 10000 miles"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days_on_market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"0-30 days"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"5-10 years"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number_of_owners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avg(price);</a:t>
            </a:r>
          </a:p>
          <a:p>
            <a:endParaRPr lang="en-US" dirty="0"/>
          </a:p>
        </p:txBody>
      </p:sp>
      <p:pic>
        <p:nvPicPr>
          <p:cNvPr id="6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EFE210E-921C-BC3F-6B76-A90502D1230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r="14899" b="2468"/>
          <a:stretch/>
        </p:blipFill>
        <p:spPr>
          <a:xfrm>
            <a:off x="6566350" y="1352267"/>
            <a:ext cx="4517515" cy="209028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88F98-B60B-4BBF-F58E-22F56D3D0A9E}"/>
              </a:ext>
            </a:extLst>
          </p:cNvPr>
          <p:cNvSpPr txBox="1"/>
          <p:nvPr/>
        </p:nvSpPr>
        <p:spPr>
          <a:xfrm>
            <a:off x="1108135" y="5972950"/>
            <a:ext cx="883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The average price of the car decreases with an increase in the number of owners 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9E274C4-1426-91F7-7D90-19BCA0622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188239"/>
              </p:ext>
            </p:extLst>
          </p:nvPr>
        </p:nvGraphicFramePr>
        <p:xfrm>
          <a:off x="6566350" y="3621192"/>
          <a:ext cx="4517515" cy="2292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214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249" y="176247"/>
            <a:ext cx="10167369" cy="7986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 of Factors Affecting Used Car Prices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(Vehicle year)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918" y="1228721"/>
            <a:ext cx="4415620" cy="521403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Hive </a:t>
            </a:r>
            <a:r>
              <a:rPr lang="en-US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ceil(avg(price)) AS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average_car_price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used_cars_analysis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where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car_model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"Ford F-150"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has_accident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number_of_owners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days_on_market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"0-30 days" AND mileage = "Less than 10000 miles" group by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vehicle_year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ORDER BY avg(price);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D4CEC22F-3D54-CE6E-AD76-E503B156B75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r="28819" b="446"/>
          <a:stretch/>
        </p:blipFill>
        <p:spPr>
          <a:xfrm>
            <a:off x="6309525" y="1458159"/>
            <a:ext cx="4415620" cy="178590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295D50-31B7-BBDF-3C60-999E007B3620}"/>
              </a:ext>
            </a:extLst>
          </p:cNvPr>
          <p:cNvSpPr txBox="1"/>
          <p:nvPr/>
        </p:nvSpPr>
        <p:spPr>
          <a:xfrm>
            <a:off x="1036022" y="5972258"/>
            <a:ext cx="9208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Observation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 The price of the car decreases for older models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5EE88BD-99CC-09E1-0C06-0248A0FA2A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8397579"/>
              </p:ext>
            </p:extLst>
          </p:nvPr>
        </p:nvGraphicFramePr>
        <p:xfrm>
          <a:off x="6309526" y="3664535"/>
          <a:ext cx="4415620" cy="2137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135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91FE007-2189-8171-2C71-572F75E7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539" y="217812"/>
            <a:ext cx="10167369" cy="798652"/>
          </a:xfrm>
        </p:spPr>
        <p:txBody>
          <a:bodyPr>
            <a:normAutofit fontScale="90000"/>
          </a:bodyPr>
          <a:lstStyle/>
          <a:p>
            <a:r>
              <a:rPr lang="en-US" sz="3100" i="1" dirty="0">
                <a:solidFill>
                  <a:schemeClr val="bg1"/>
                </a:solidFill>
              </a:rPr>
              <a:t>Geo Spatial visualization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(Shows the used car sales distribution across cities)</a:t>
            </a:r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DC9E2CCA-AB78-ABA7-B881-8BF84CE51D8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55076" y="1517744"/>
            <a:ext cx="10237659" cy="4551351"/>
          </a:xfrm>
        </p:spPr>
      </p:pic>
    </p:spTree>
    <p:extLst>
      <p:ext uri="{BB962C8B-B14F-4D97-AF65-F5344CB8AC3E}">
        <p14:creationId xmlns:p14="http://schemas.microsoft.com/office/powerpoint/2010/main" val="1981837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104" y="231667"/>
            <a:ext cx="10167369" cy="798652"/>
          </a:xfrm>
        </p:spPr>
        <p:txBody>
          <a:bodyPr>
            <a:normAutofit fontScale="90000"/>
          </a:bodyPr>
          <a:lstStyle/>
          <a:p>
            <a:r>
              <a:rPr lang="en-US" sz="3100" i="1" dirty="0">
                <a:solidFill>
                  <a:schemeClr val="bg1"/>
                </a:solidFill>
              </a:rPr>
              <a:t>Geo Spatial visualization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(Shows the used car price distribution across cities)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18" name="Picture 17" descr="Graphical user interface, map&#10;&#10;Description automatically generated">
            <a:extLst>
              <a:ext uri="{FF2B5EF4-FFF2-40B4-BE49-F238E27FC236}">
                <a16:creationId xmlns:a16="http://schemas.microsoft.com/office/drawing/2014/main" id="{917DB8CF-05D6-73C7-BFE5-9C35269B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98" y="1381514"/>
            <a:ext cx="9884502" cy="536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9E8E85-84B3-80CF-0F66-2C1792B8540D}"/>
              </a:ext>
            </a:extLst>
          </p:cNvPr>
          <p:cNvSpPr txBox="1">
            <a:spLocks/>
          </p:cNvSpPr>
          <p:nvPr/>
        </p:nvSpPr>
        <p:spPr>
          <a:xfrm>
            <a:off x="1265104" y="273232"/>
            <a:ext cx="10167369" cy="7986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i="1" dirty="0">
                <a:solidFill>
                  <a:schemeClr val="bg1"/>
                </a:solidFill>
              </a:rPr>
              <a:t>Geo Spatial visualization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700" i="1" dirty="0">
                <a:solidFill>
                  <a:schemeClr val="bg1"/>
                </a:solidFill>
              </a:rPr>
              <a:t>(Shows the used car sales distribution on the west coast)</a:t>
            </a:r>
          </a:p>
        </p:txBody>
      </p:sp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5B15D328-39D8-E468-5C69-7BF86D78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01" y="1384300"/>
            <a:ext cx="10011800" cy="54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46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0D70630-E1D4-6972-C503-A99595B1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A95B23-37AC-A16D-7971-E8D5C909C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873" y="1257329"/>
            <a:ext cx="8503227" cy="91437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https://github.com/arupal23/CIS-5200-Project-Files/settings/access?query=filter%3Acollaborators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2E8ABF-4A4B-A197-F082-CD9AC2622424}"/>
              </a:ext>
            </a:extLst>
          </p:cNvPr>
          <p:cNvSpPr txBox="1">
            <a:spLocks/>
          </p:cNvSpPr>
          <p:nvPr/>
        </p:nvSpPr>
        <p:spPr>
          <a:xfrm>
            <a:off x="1265104" y="273232"/>
            <a:ext cx="10167369" cy="7986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i="1" dirty="0">
                <a:solidFill>
                  <a:schemeClr val="bg1"/>
                </a:solidFill>
              </a:rPr>
              <a:t>Github Link  </a:t>
            </a:r>
          </a:p>
        </p:txBody>
      </p:sp>
    </p:spTree>
    <p:extLst>
      <p:ext uri="{BB962C8B-B14F-4D97-AF65-F5344CB8AC3E}">
        <p14:creationId xmlns:p14="http://schemas.microsoft.com/office/powerpoint/2010/main" val="1250627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32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34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7" name="Picture 36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8" name="Rectangle 38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40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2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60D56-4F95-719D-5562-822315904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/>
              <a:t>Thank you!</a:t>
            </a:r>
          </a:p>
        </p:txBody>
      </p:sp>
      <p:sp>
        <p:nvSpPr>
          <p:cNvPr id="61" name="Rectangle 44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71C5DAF0-D7B0-253F-12D3-F1EF48D26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6053" y="776742"/>
            <a:ext cx="5303975" cy="5303975"/>
          </a:xfrm>
          <a:prstGeom prst="rect">
            <a:avLst/>
          </a:prstGeom>
          <a:ln w="12700">
            <a:noFill/>
          </a:ln>
        </p:spPr>
      </p:pic>
      <p:sp>
        <p:nvSpPr>
          <p:cNvPr id="62" name="Rectangle 46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48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1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72" y="247670"/>
            <a:ext cx="7958331" cy="5386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Agenda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4D72EA5-19BB-B070-70BA-2B11EFD36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1854894"/>
              </p:ext>
            </p:extLst>
          </p:nvPr>
        </p:nvGraphicFramePr>
        <p:xfrm>
          <a:off x="1339272" y="1223527"/>
          <a:ext cx="8819572" cy="5202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9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811" y="216301"/>
            <a:ext cx="7419372" cy="50027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Data Description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4D72EA5-19BB-B070-70BA-2B11EFD36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0770124"/>
              </p:ext>
            </p:extLst>
          </p:nvPr>
        </p:nvGraphicFramePr>
        <p:xfrm>
          <a:off x="1365811" y="1368708"/>
          <a:ext cx="7974956" cy="3423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05BD6263-EA44-BBD8-EFDF-FF5B6BB915D5}"/>
              </a:ext>
            </a:extLst>
          </p:cNvPr>
          <p:cNvSpPr txBox="1"/>
          <p:nvPr/>
        </p:nvSpPr>
        <p:spPr>
          <a:xfrm>
            <a:off x="4780344" y="223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C38580-F109-2095-085A-1A240AD2F78E}"/>
              </a:ext>
            </a:extLst>
          </p:cNvPr>
          <p:cNvSpPr txBox="1"/>
          <p:nvPr/>
        </p:nvSpPr>
        <p:spPr>
          <a:xfrm>
            <a:off x="3796496" y="2071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7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811" y="216301"/>
            <a:ext cx="7419372" cy="500272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Basic Specifications 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94D72EA5-19BB-B070-70BA-2B11EFD36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3692243"/>
              </p:ext>
            </p:extLst>
          </p:nvPr>
        </p:nvGraphicFramePr>
        <p:xfrm>
          <a:off x="1365811" y="1368708"/>
          <a:ext cx="7974956" cy="3423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05BD6263-EA44-BBD8-EFDF-FF5B6BB915D5}"/>
              </a:ext>
            </a:extLst>
          </p:cNvPr>
          <p:cNvSpPr txBox="1"/>
          <p:nvPr/>
        </p:nvSpPr>
        <p:spPr>
          <a:xfrm>
            <a:off x="4780344" y="223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C38580-F109-2095-085A-1A240AD2F78E}"/>
              </a:ext>
            </a:extLst>
          </p:cNvPr>
          <p:cNvSpPr txBox="1"/>
          <p:nvPr/>
        </p:nvSpPr>
        <p:spPr>
          <a:xfrm>
            <a:off x="3796496" y="2071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9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0AD66A-2E9D-5986-4CE1-0193BC875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45084"/>
              </p:ext>
            </p:extLst>
          </p:nvPr>
        </p:nvGraphicFramePr>
        <p:xfrm>
          <a:off x="1579740" y="1291549"/>
          <a:ext cx="8448817" cy="4955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" name="Graphic 50" descr="Checkbox Checked with solid fill">
            <a:extLst>
              <a:ext uri="{FF2B5EF4-FFF2-40B4-BE49-F238E27FC236}">
                <a16:creationId xmlns:a16="http://schemas.microsoft.com/office/drawing/2014/main" id="{7AA21D0A-D99C-2BD2-BEE4-4C668AC0C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4134" y="3429000"/>
            <a:ext cx="677510" cy="677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0A064-36E5-4B88-6575-9D03D8ECC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814" y="173621"/>
            <a:ext cx="7755038" cy="507416"/>
          </a:xfrm>
        </p:spPr>
        <p:txBody>
          <a:bodyPr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Project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7327D-0B97-6500-28CE-B1B2ACDEF218}"/>
              </a:ext>
            </a:extLst>
          </p:cNvPr>
          <p:cNvSpPr txBox="1"/>
          <p:nvPr/>
        </p:nvSpPr>
        <p:spPr>
          <a:xfrm>
            <a:off x="7720314" y="13773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22D8F-770E-6922-397F-100A03D554B9}"/>
              </a:ext>
            </a:extLst>
          </p:cNvPr>
          <p:cNvSpPr txBox="1"/>
          <p:nvPr/>
        </p:nvSpPr>
        <p:spPr>
          <a:xfrm>
            <a:off x="4734046" y="10764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D5DB57D-762F-F6A7-02CC-D877F8EAE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068" y="3574496"/>
            <a:ext cx="426334" cy="38370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A4AD31C-BB6B-29E7-3F33-F0E35B8956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2428" y="3623484"/>
            <a:ext cx="608394" cy="386509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A19835-498F-BA96-772B-C7CC305C7A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8366" y="3594058"/>
            <a:ext cx="688916" cy="3837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FEC63CDE-85AD-2B30-D35C-3667F6BEEE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6984" y="1439957"/>
            <a:ext cx="1408064" cy="510832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5F30FC9-C085-D9CE-D053-4AAB90C1DA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3254" y="1420155"/>
            <a:ext cx="771324" cy="513647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0191A18-BDA0-6392-E382-5CA497A632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904" y="2517893"/>
            <a:ext cx="499184" cy="383701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DB617A4C-9C2A-6E53-F0B0-1B169856B1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8279" y="4590273"/>
            <a:ext cx="540785" cy="415678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0129738-8139-B1B4-5B17-45DA842EC0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23652" y="5564181"/>
            <a:ext cx="530506" cy="493405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884026C-F82B-C7DF-A5B5-CA27BB8809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1606" y="4509699"/>
            <a:ext cx="530507" cy="530507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50C2BDCB-5A6F-6024-558D-64391AC3F0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0672" y="2467236"/>
            <a:ext cx="499184" cy="499184"/>
          </a:xfrm>
          <a:prstGeom prst="rect">
            <a:avLst/>
          </a:prstGeom>
        </p:spPr>
      </p:pic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86F72C3A-F6CD-4216-BBD0-28C385199B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33729" y="5539924"/>
            <a:ext cx="943573" cy="541917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A4F7353A-4946-F0B3-83A3-51FD9B85B302}"/>
              </a:ext>
            </a:extLst>
          </p:cNvPr>
          <p:cNvSpPr/>
          <p:nvPr/>
        </p:nvSpPr>
        <p:spPr>
          <a:xfrm>
            <a:off x="2816260" y="2270274"/>
            <a:ext cx="735384" cy="735384"/>
          </a:xfrm>
          <a:prstGeom prst="ellips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2462579"/>
              <a:satOff val="5846"/>
              <a:lumOff val="55"/>
              <a:alphaOff val="0"/>
            </a:schemeClr>
          </a:fillRef>
          <a:effectRef idx="3">
            <a:schemeClr val="accent2">
              <a:tint val="50000"/>
              <a:hueOff val="2462579"/>
              <a:satOff val="5846"/>
              <a:lumOff val="5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3" name="Graphic 52" descr="Pencil outline">
            <a:extLst>
              <a:ext uri="{FF2B5EF4-FFF2-40B4-BE49-F238E27FC236}">
                <a16:creationId xmlns:a16="http://schemas.microsoft.com/office/drawing/2014/main" id="{E8293DC6-ACEA-5F0D-9BC5-CA1E7BA286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49636" y="2416429"/>
            <a:ext cx="472632" cy="472632"/>
          </a:xfrm>
          <a:prstGeom prst="rect">
            <a:avLst/>
          </a:prstGeom>
        </p:spPr>
      </p:pic>
      <p:pic>
        <p:nvPicPr>
          <p:cNvPr id="55" name="Graphic 54" descr="Download outline">
            <a:extLst>
              <a:ext uri="{FF2B5EF4-FFF2-40B4-BE49-F238E27FC236}">
                <a16:creationId xmlns:a16="http://schemas.microsoft.com/office/drawing/2014/main" id="{8BEE1CEC-7867-739D-B8A7-332E0CDC711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47197" y="4483529"/>
            <a:ext cx="677510" cy="677510"/>
          </a:xfrm>
          <a:prstGeom prst="rect">
            <a:avLst/>
          </a:prstGeom>
        </p:spPr>
      </p:pic>
      <p:pic>
        <p:nvPicPr>
          <p:cNvPr id="57" name="Graphic 56" descr="Scatterplot outline">
            <a:extLst>
              <a:ext uri="{FF2B5EF4-FFF2-40B4-BE49-F238E27FC236}">
                <a16:creationId xmlns:a16="http://schemas.microsoft.com/office/drawing/2014/main" id="{D3852D97-6465-6707-112B-08EADC9B866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68191" y="5493121"/>
            <a:ext cx="635522" cy="635522"/>
          </a:xfrm>
          <a:prstGeom prst="rect">
            <a:avLst/>
          </a:prstGeom>
        </p:spPr>
      </p:pic>
      <p:pic>
        <p:nvPicPr>
          <p:cNvPr id="59" name="Picture 58" descr="A picture containing gambling house, room&#10;&#10;Description automatically generated">
            <a:extLst>
              <a:ext uri="{FF2B5EF4-FFF2-40B4-BE49-F238E27FC236}">
                <a16:creationId xmlns:a16="http://schemas.microsoft.com/office/drawing/2014/main" id="{E8D16FFB-0CB6-B35E-B90B-95C1EBDCC46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988026" y="1510231"/>
            <a:ext cx="395852" cy="395852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CCEE328-4490-EC66-11ED-90BB30CBE1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3077" y="2482724"/>
            <a:ext cx="490742" cy="45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8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7C18-9AB7-9C99-26C5-E2053839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273" y="165378"/>
            <a:ext cx="7958331" cy="538615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bg1"/>
                </a:solidFill>
              </a:rPr>
              <a:t>Project Workflow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EB1CB5-B321-D950-6468-7B9CB3C80B2C}"/>
              </a:ext>
            </a:extLst>
          </p:cNvPr>
          <p:cNvSpPr/>
          <p:nvPr/>
        </p:nvSpPr>
        <p:spPr>
          <a:xfrm>
            <a:off x="3011732" y="1050831"/>
            <a:ext cx="7609192" cy="7804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Sourced the data from Kaggle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Arial"/>
              </a:rPr>
              <a:t>Split the large dataset into small manageable .csv files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8CD24EDC-5767-2DA2-099C-AAED4F78DFD8}"/>
              </a:ext>
            </a:extLst>
          </p:cNvPr>
          <p:cNvSpPr/>
          <p:nvPr/>
        </p:nvSpPr>
        <p:spPr>
          <a:xfrm>
            <a:off x="10787604" y="1766297"/>
            <a:ext cx="511601" cy="7804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Left Arrow 14">
            <a:extLst>
              <a:ext uri="{FF2B5EF4-FFF2-40B4-BE49-F238E27FC236}">
                <a16:creationId xmlns:a16="http://schemas.microsoft.com/office/drawing/2014/main" id="{8F99C938-1F32-61C7-7342-C4458BC2276F}"/>
              </a:ext>
            </a:extLst>
          </p:cNvPr>
          <p:cNvSpPr/>
          <p:nvPr/>
        </p:nvSpPr>
        <p:spPr>
          <a:xfrm>
            <a:off x="10755193" y="4302481"/>
            <a:ext cx="511601" cy="7804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Left Arrow 15">
            <a:extLst>
              <a:ext uri="{FF2B5EF4-FFF2-40B4-BE49-F238E27FC236}">
                <a16:creationId xmlns:a16="http://schemas.microsoft.com/office/drawing/2014/main" id="{18013E95-6BB6-9A34-0FAE-928A64F5AD1A}"/>
              </a:ext>
            </a:extLst>
          </p:cNvPr>
          <p:cNvSpPr/>
          <p:nvPr/>
        </p:nvSpPr>
        <p:spPr>
          <a:xfrm>
            <a:off x="10770627" y="5501559"/>
            <a:ext cx="511601" cy="7804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>
            <a:extLst>
              <a:ext uri="{FF2B5EF4-FFF2-40B4-BE49-F238E27FC236}">
                <a16:creationId xmlns:a16="http://schemas.microsoft.com/office/drawing/2014/main" id="{8198EA69-898C-083D-294D-0A0487E77800}"/>
              </a:ext>
            </a:extLst>
          </p:cNvPr>
          <p:cNvSpPr/>
          <p:nvPr/>
        </p:nvSpPr>
        <p:spPr>
          <a:xfrm>
            <a:off x="10764455" y="2998289"/>
            <a:ext cx="511601" cy="7804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7875D1-393A-47AD-8B69-76160A725BC7}"/>
              </a:ext>
            </a:extLst>
          </p:cNvPr>
          <p:cNvSpPr/>
          <p:nvPr/>
        </p:nvSpPr>
        <p:spPr>
          <a:xfrm>
            <a:off x="1186873" y="966235"/>
            <a:ext cx="1813284" cy="101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 sourcing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97073D-6722-B4CA-E2A2-D3678282BD80}"/>
              </a:ext>
            </a:extLst>
          </p:cNvPr>
          <p:cNvSpPr/>
          <p:nvPr/>
        </p:nvSpPr>
        <p:spPr>
          <a:xfrm>
            <a:off x="1175298" y="2164435"/>
            <a:ext cx="1813284" cy="101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    preparation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9BAAF21-394B-B321-C569-C78EBB7137D8}"/>
              </a:ext>
            </a:extLst>
          </p:cNvPr>
          <p:cNvSpPr/>
          <p:nvPr/>
        </p:nvSpPr>
        <p:spPr>
          <a:xfrm>
            <a:off x="2988582" y="2223133"/>
            <a:ext cx="7632342" cy="9663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Standardized data types for consistency across all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Loaded data to HDFS using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scp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(windows) and sftp (mac)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A1F03-9844-BD9B-BC69-B2CD1111C46C}"/>
              </a:ext>
            </a:extLst>
          </p:cNvPr>
          <p:cNvSpPr/>
          <p:nvPr/>
        </p:nvSpPr>
        <p:spPr>
          <a:xfrm>
            <a:off x="1168350" y="3404986"/>
            <a:ext cx="1813284" cy="1048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Data validation and analysis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1A350F-9500-C1BC-4B14-8A5322E4F906}"/>
              </a:ext>
            </a:extLst>
          </p:cNvPr>
          <p:cNvSpPr/>
          <p:nvPr/>
        </p:nvSpPr>
        <p:spPr>
          <a:xfrm>
            <a:off x="1175298" y="4645538"/>
            <a:ext cx="1806336" cy="919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analysis download</a:t>
            </a:r>
            <a:endParaRPr lang="en-US" sz="20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26B004D-E5AA-995C-8C66-B632B67605EF}"/>
              </a:ext>
            </a:extLst>
          </p:cNvPr>
          <p:cNvSpPr/>
          <p:nvPr/>
        </p:nvSpPr>
        <p:spPr>
          <a:xfrm>
            <a:off x="2981634" y="3451698"/>
            <a:ext cx="7639290" cy="9196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Ran select (*) and count (*) commands to ensure the completeness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Performed data analysis using HiveQL commands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A26433A-802D-45E9-9C81-AC9F79EE42B1}"/>
              </a:ext>
            </a:extLst>
          </p:cNvPr>
          <p:cNvSpPr/>
          <p:nvPr/>
        </p:nvSpPr>
        <p:spPr>
          <a:xfrm>
            <a:off x="3005081" y="4645357"/>
            <a:ext cx="7639290" cy="9196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719A68-8629-8D2F-6369-E06F5110A167}"/>
              </a:ext>
            </a:extLst>
          </p:cNvPr>
          <p:cNvSpPr/>
          <p:nvPr/>
        </p:nvSpPr>
        <p:spPr>
          <a:xfrm>
            <a:off x="1175298" y="5780431"/>
            <a:ext cx="1806336" cy="919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 visualization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D8A9581-3B47-EDFE-EE99-CF7206AA604E}"/>
              </a:ext>
            </a:extLst>
          </p:cNvPr>
          <p:cNvSpPr/>
          <p:nvPr/>
        </p:nvSpPr>
        <p:spPr>
          <a:xfrm>
            <a:off x="2981634" y="5780431"/>
            <a:ext cx="7639290" cy="9196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Used bar charts, line graphs and excel 3-D maps for visual representation of the analysis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F662E-6A43-B3C0-9C29-0ACBB832B14A}"/>
              </a:ext>
            </a:extLst>
          </p:cNvPr>
          <p:cNvSpPr txBox="1"/>
          <p:nvPr/>
        </p:nvSpPr>
        <p:spPr>
          <a:xfrm>
            <a:off x="3069010" y="4598464"/>
            <a:ext cx="750502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Downloaded the analysis as a .csv file to our personal computers using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scp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(windows) and sftp (mac) connections for data visualization.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02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BAD17-5A65-B466-A840-6969468F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42" y="222549"/>
            <a:ext cx="7958331" cy="5386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Explanation of the 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199A-5A98-8DFA-6E9C-35B101AE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516" y="1008185"/>
            <a:ext cx="9996968" cy="5416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bg1"/>
                </a:solidFill>
              </a:rPr>
              <a:t>Data Overview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The dataset was generated in September 2020, using data from </a:t>
            </a:r>
            <a:r>
              <a:rPr lang="en-US" dirty="0" err="1">
                <a:solidFill>
                  <a:schemeClr val="bg1"/>
                </a:solidFill>
              </a:rPr>
              <a:t>Cargurus</a:t>
            </a:r>
            <a:r>
              <a:rPr lang="en-US" dirty="0">
                <a:solidFill>
                  <a:schemeClr val="bg1"/>
                </a:solidFill>
              </a:rPr>
              <a:t> website. The dataset has ~ 3 million records of used cars across the US and 66 columns.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Why this project? 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Study patterns of used cars sold in the US by analyzing a large number of data points (Bigdata) 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Analyze effect of different factors (mileage, model, year, etc.) on price of used cars.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Used car price is complex as it depends on number of factors. The existing analysis can be extended to predict/ validate car prices using various parameters. 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Utilized class concepts of HIVE and data analytics to gain insights that would not have been possible using traditional excel/ tableau tools as it would not have scaled for the large dataset (Big data) that we used. </a:t>
            </a:r>
          </a:p>
        </p:txBody>
      </p:sp>
    </p:spTree>
    <p:extLst>
      <p:ext uri="{BB962C8B-B14F-4D97-AF65-F5344CB8AC3E}">
        <p14:creationId xmlns:p14="http://schemas.microsoft.com/office/powerpoint/2010/main" val="213499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C58D-8DF6-CA2B-D09A-0327CF4F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872" y="100446"/>
            <a:ext cx="10038162" cy="666179"/>
          </a:xfrm>
        </p:spPr>
        <p:txBody>
          <a:bodyPr anchor="b">
            <a:noAutofit/>
          </a:bodyPr>
          <a:lstStyle/>
          <a:p>
            <a:r>
              <a:rPr lang="en-US" sz="3100" dirty="0">
                <a:solidFill>
                  <a:schemeClr val="bg1"/>
                </a:solidFill>
                <a:ea typeface="+mn-lt"/>
                <a:cs typeface="+mn-lt"/>
              </a:rPr>
              <a:t>Basic Commands for Data Validation</a:t>
            </a:r>
            <a:endParaRPr lang="en-US" sz="2400" i="1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457A2-8643-E403-882E-E5CFD12A0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291" y="2155747"/>
            <a:ext cx="2013526" cy="357762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+mj-lt"/>
              <a:ea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+mn-lt"/>
                <a:cs typeface="Consolas" panose="020B0609020204030204" pitchFamily="49" charset="0"/>
              </a:rPr>
              <a:t>Hive&gt;&gt; </a:t>
            </a:r>
            <a:r>
              <a:rPr lang="en-US" sz="2200" dirty="0">
                <a:solidFill>
                  <a:schemeClr val="bg1"/>
                </a:solidFill>
              </a:rPr>
              <a:t>select vin, </a:t>
            </a:r>
            <a:r>
              <a:rPr lang="en-US" sz="2200" dirty="0" err="1">
                <a:solidFill>
                  <a:schemeClr val="bg1"/>
                </a:solidFill>
              </a:rPr>
              <a:t>body_type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make_name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maximum_seating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dirty="0" err="1">
                <a:solidFill>
                  <a:schemeClr val="bg1"/>
                </a:solidFill>
              </a:rPr>
              <a:t>wheel_system</a:t>
            </a:r>
            <a:r>
              <a:rPr lang="en-US" sz="2200" dirty="0">
                <a:solidFill>
                  <a:schemeClr val="bg1"/>
                </a:solidFill>
              </a:rPr>
              <a:t>, price from </a:t>
            </a:r>
            <a:r>
              <a:rPr lang="en-US" sz="2200" dirty="0" err="1">
                <a:solidFill>
                  <a:schemeClr val="bg1"/>
                </a:solidFill>
              </a:rPr>
              <a:t>used_cars</a:t>
            </a:r>
            <a:r>
              <a:rPr lang="en-US" sz="2200" dirty="0">
                <a:solidFill>
                  <a:schemeClr val="bg1"/>
                </a:solidFill>
              </a:rPr>
              <a:t> LIMIT 10;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100E83-F840-0635-F449-0798D06313F2}"/>
              </a:ext>
            </a:extLst>
          </p:cNvPr>
          <p:cNvSpPr txBox="1">
            <a:spLocks/>
          </p:cNvSpPr>
          <p:nvPr/>
        </p:nvSpPr>
        <p:spPr>
          <a:xfrm>
            <a:off x="1339273" y="421841"/>
            <a:ext cx="7958331" cy="5386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5B10C-F86B-3010-761B-7DAA56E60FD7}"/>
              </a:ext>
            </a:extLst>
          </p:cNvPr>
          <p:cNvSpPr txBox="1"/>
          <p:nvPr/>
        </p:nvSpPr>
        <p:spPr>
          <a:xfrm>
            <a:off x="1186872" y="1461672"/>
            <a:ext cx="9910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Select command shows the vin, body type, make name, maximum seating, wheel system and price from the US used cars dataset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261DF956-C33D-79B0-03AF-141AC635E7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 r="10824" b="3099"/>
          <a:stretch/>
        </p:blipFill>
        <p:spPr>
          <a:xfrm>
            <a:off x="3478026" y="2528888"/>
            <a:ext cx="7898148" cy="21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029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{9172B981-E50A-0146-98E3-2ED4E8B07628}tf16401378</Template>
  <TotalTime>0</TotalTime>
  <Words>1797</Words>
  <Application>Microsoft Macintosh PowerPoint</Application>
  <PresentationFormat>Widescreen</PresentationFormat>
  <Paragraphs>138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MS Shell Dlg 2</vt:lpstr>
      <vt:lpstr>Wingdings</vt:lpstr>
      <vt:lpstr>Wingdings 3</vt:lpstr>
      <vt:lpstr>Madison</vt:lpstr>
      <vt:lpstr>US used cars data analysis     (CIS 5200 | Final Project - Spring 2022)   05/11/2022</vt:lpstr>
      <vt:lpstr>PowerPoint Presentation</vt:lpstr>
      <vt:lpstr>Project Agenda</vt:lpstr>
      <vt:lpstr>Data Description</vt:lpstr>
      <vt:lpstr>Basic Specifications </vt:lpstr>
      <vt:lpstr>Project Architecture</vt:lpstr>
      <vt:lpstr>Project Workflow</vt:lpstr>
      <vt:lpstr>Explanation of the Project Idea</vt:lpstr>
      <vt:lpstr>Basic Commands for Data Validation</vt:lpstr>
      <vt:lpstr>Descriptive Analysis  (Car size engine vs fuel economy)</vt:lpstr>
      <vt:lpstr>Descriptive Analysis (Car sold based on car type)</vt:lpstr>
      <vt:lpstr>Descriptive Analysis  (Car sold based on car model)</vt:lpstr>
      <vt:lpstr>Descriptive Analysis (Car sold based on car model – Graphical Representation)</vt:lpstr>
      <vt:lpstr>Descriptive Analysis (Average price of Ford F-150)</vt:lpstr>
      <vt:lpstr>Descriptive Analysis (Average price of Ford F-150)</vt:lpstr>
      <vt:lpstr>Descriptive Analysis (Sales distribution across cities) </vt:lpstr>
      <vt:lpstr>Analysis of Factors Affecting Used Car Prices  (Car accidents) </vt:lpstr>
      <vt:lpstr>Descriptive Analysis (Effect of car accident on days on market)</vt:lpstr>
      <vt:lpstr>Analysis of Factors Affecting Used Car Prices</vt:lpstr>
      <vt:lpstr>Create Analysis Table</vt:lpstr>
      <vt:lpstr>Analysis of Factors Affecting Used Car Prices  (No of owners)</vt:lpstr>
      <vt:lpstr>Analysis of Factors Affecting Used Car Prices  (Vehicle year)</vt:lpstr>
      <vt:lpstr>Geo Spatial visualization (Shows the used car sales distribution across cities)</vt:lpstr>
      <vt:lpstr>Geo Spatial visualization (Shows the used car price distribution across cities)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5200 </dc:title>
  <dc:creator>Rupal, Aakriti</dc:creator>
  <cp:lastModifiedBy>Rupal, Aakriti</cp:lastModifiedBy>
  <cp:revision>1</cp:revision>
  <dcterms:created xsi:type="dcterms:W3CDTF">2022-05-02T05:30:49Z</dcterms:created>
  <dcterms:modified xsi:type="dcterms:W3CDTF">2022-05-12T00:05:26Z</dcterms:modified>
</cp:coreProperties>
</file>